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256" r:id="rId2"/>
    <p:sldId id="269" r:id="rId3"/>
    <p:sldId id="265" r:id="rId4"/>
    <p:sldId id="266" r:id="rId5"/>
    <p:sldId id="267" r:id="rId6"/>
    <p:sldId id="268" r:id="rId7"/>
    <p:sldId id="270" r:id="rId8"/>
    <p:sldId id="262" r:id="rId9"/>
    <p:sldId id="258" r:id="rId10"/>
  </p:sldIdLst>
  <p:sldSz cx="10080625" cy="7559675"/>
  <p:notesSz cx="7559675" cy="10691813"/>
  <p:defaultTextStyle>
    <a:defPPr>
      <a:defRPr lang="en-US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Noto Sans CJK SC Regular" panose="020B0500000000000000" pitchFamily="34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Noto Sans CJK SC Regular" panose="020B0500000000000000" pitchFamily="34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Noto Sans CJK SC Regular" panose="020B0500000000000000" pitchFamily="34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Noto Sans CJK SC Regular" panose="020B0500000000000000" pitchFamily="34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Noto Sans CJK SC Regular" panose="020B0500000000000000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Noto Sans CJK SC Regular" panose="020B0500000000000000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Noto Sans CJK SC Regular" panose="020B0500000000000000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Noto Sans CJK SC Regular" panose="020B0500000000000000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Noto Sans CJK SC Regular" panose="020B0500000000000000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1B6489-2533-4A03-81F7-2D3D6569A8E5}" v="139" dt="2019-07-10T04:22:20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712" autoAdjust="0"/>
  </p:normalViewPr>
  <p:slideViewPr>
    <p:cSldViewPr>
      <p:cViewPr varScale="1">
        <p:scale>
          <a:sx n="98" d="100"/>
          <a:sy n="98" d="100"/>
        </p:scale>
        <p:origin x="16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xy Biscuit" userId="e8bb09809ebb02a4" providerId="LiveId" clId="{BB1B6489-2533-4A03-81F7-2D3D6569A8E5}"/>
    <pc:docChg chg="undo custSel addSld modSld modMainMaster">
      <pc:chgData name="Kexy Biscuit" userId="e8bb09809ebb02a4" providerId="LiveId" clId="{BB1B6489-2533-4A03-81F7-2D3D6569A8E5}" dt="2019-07-10T04:22:29.383" v="806" actId="20577"/>
      <pc:docMkLst>
        <pc:docMk/>
      </pc:docMkLst>
      <pc:sldChg chg="modSp">
        <pc:chgData name="Kexy Biscuit" userId="e8bb09809ebb02a4" providerId="LiveId" clId="{BB1B6489-2533-4A03-81F7-2D3D6569A8E5}" dt="2019-07-10T03:41:39.621" v="578"/>
        <pc:sldMkLst>
          <pc:docMk/>
          <pc:sldMk cId="802618885" sldId="265"/>
        </pc:sldMkLst>
        <pc:spChg chg="mod">
          <ac:chgData name="Kexy Biscuit" userId="e8bb09809ebb02a4" providerId="LiveId" clId="{BB1B6489-2533-4A03-81F7-2D3D6569A8E5}" dt="2019-07-10T03:41:39.621" v="578"/>
          <ac:spMkLst>
            <pc:docMk/>
            <pc:sldMk cId="802618885" sldId="265"/>
            <ac:spMk id="3" creationId="{A0201E18-A93F-4DB5-962A-D41C9F9910F4}"/>
          </ac:spMkLst>
        </pc:spChg>
      </pc:sldChg>
      <pc:sldChg chg="addSp modSp new add mod modClrScheme chgLayout">
        <pc:chgData name="Kexy Biscuit" userId="e8bb09809ebb02a4" providerId="LiveId" clId="{BB1B6489-2533-4A03-81F7-2D3D6569A8E5}" dt="2019-07-10T04:22:29.383" v="806" actId="20577"/>
        <pc:sldMkLst>
          <pc:docMk/>
          <pc:sldMk cId="2048372657" sldId="269"/>
        </pc:sldMkLst>
        <pc:spChg chg="mod ord">
          <ac:chgData name="Kexy Biscuit" userId="e8bb09809ebb02a4" providerId="LiveId" clId="{BB1B6489-2533-4A03-81F7-2D3D6569A8E5}" dt="2019-07-10T03:37:41.919" v="130"/>
          <ac:spMkLst>
            <pc:docMk/>
            <pc:sldMk cId="2048372657" sldId="269"/>
            <ac:spMk id="2" creationId="{54C39A47-F0BD-40F5-ABE0-59C4FF19EF17}"/>
          </ac:spMkLst>
        </pc:spChg>
        <pc:spChg chg="add mod ord">
          <ac:chgData name="Kexy Biscuit" userId="e8bb09809ebb02a4" providerId="LiveId" clId="{BB1B6489-2533-4A03-81F7-2D3D6569A8E5}" dt="2019-07-10T04:22:29.383" v="806" actId="20577"/>
          <ac:spMkLst>
            <pc:docMk/>
            <pc:sldMk cId="2048372657" sldId="269"/>
            <ac:spMk id="3" creationId="{15B7627E-F3F5-4F0B-85BD-F285C8B2FD44}"/>
          </ac:spMkLst>
        </pc:spChg>
      </pc:sldChg>
      <pc:sldChg chg="modSp add">
        <pc:chgData name="Kexy Biscuit" userId="e8bb09809ebb02a4" providerId="LiveId" clId="{BB1B6489-2533-4A03-81F7-2D3D6569A8E5}" dt="2019-07-10T03:44:11.925" v="737"/>
        <pc:sldMkLst>
          <pc:docMk/>
          <pc:sldMk cId="1051672454" sldId="270"/>
        </pc:sldMkLst>
        <pc:spChg chg="mod">
          <ac:chgData name="Kexy Biscuit" userId="e8bb09809ebb02a4" providerId="LiveId" clId="{BB1B6489-2533-4A03-81F7-2D3D6569A8E5}" dt="2019-07-10T03:44:11.925" v="737"/>
          <ac:spMkLst>
            <pc:docMk/>
            <pc:sldMk cId="1051672454" sldId="270"/>
            <ac:spMk id="3" creationId="{C86A1C05-97BB-4D6F-99CE-BC6702C7188B}"/>
          </ac:spMkLst>
        </pc:spChg>
      </pc:sldChg>
      <pc:sldMasterChg chg="modSp">
        <pc:chgData name="Kexy Biscuit" userId="e8bb09809ebb02a4" providerId="LiveId" clId="{BB1B6489-2533-4A03-81F7-2D3D6569A8E5}" dt="2019-07-10T03:45:57.045" v="740"/>
        <pc:sldMasterMkLst>
          <pc:docMk/>
          <pc:sldMasterMk cId="0" sldId="2147483648"/>
        </pc:sldMasterMkLst>
        <pc:spChg chg="mod">
          <ac:chgData name="Kexy Biscuit" userId="e8bb09809ebb02a4" providerId="LiveId" clId="{BB1B6489-2533-4A03-81F7-2D3D6569A8E5}" dt="2019-07-10T03:45:57.045" v="740"/>
          <ac:spMkLst>
            <pc:docMk/>
            <pc:sldMasterMk cId="0" sldId="2147483648"/>
            <ac:spMk id="1030" creationId="{34FA6A57-F919-4C52-BE1E-6322B3CE1B86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12AA4242-F795-40D9-92A7-E419DB6B0B6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6288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F81065AC-1CBB-4BFA-85D4-8C6C5F256AF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0653692-E95E-4FBD-90C9-1B9539C1BE4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Noto Serif CJK SC" panose="02020400000000000000" pitchFamily="18" charset="-128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6A3A48B-2632-4700-AA96-CEB6C5E068E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Noto Serif CJK SC" panose="02020400000000000000" pitchFamily="18" charset="-128"/>
              </a:defRPr>
            </a:lvl1pPr>
          </a:lstStyle>
          <a:p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43BA3192-AF01-4FD0-A87F-657306C0D23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Noto Serif CJK SC" panose="02020400000000000000" pitchFamily="18" charset="-128"/>
              </a:defRPr>
            </a:lvl1pPr>
          </a:lstStyle>
          <a:p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C6CE494C-9E9B-4236-8E12-060FB2A74A6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Noto Serif CJK SC" panose="02020400000000000000" pitchFamily="18" charset="-128"/>
              </a:defRPr>
            </a:lvl1pPr>
          </a:lstStyle>
          <a:p>
            <a:fld id="{414EC14C-AAB5-4CE2-8CED-34408D0E4B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4CC7E1-F11B-42B3-BB4A-472707AA4C8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E5A109-7A97-4C1D-BDE9-8907C52E08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5" name="Rectangle 1">
            <a:extLst>
              <a:ext uri="{FF2B5EF4-FFF2-40B4-BE49-F238E27FC236}">
                <a16:creationId xmlns:a16="http://schemas.microsoft.com/office/drawing/2014/main" id="{2F2322E5-5ECF-4FE7-8C8E-E808990A84E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6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42C454A7-0CD6-497F-972D-DD66A048E5B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677D726-8FC9-4B74-8EC4-314F14F051F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1C0D95-7D6F-4977-879A-FFB057DC7A4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193" name="Rectangle 1">
            <a:extLst>
              <a:ext uri="{FF2B5EF4-FFF2-40B4-BE49-F238E27FC236}">
                <a16:creationId xmlns:a16="http://schemas.microsoft.com/office/drawing/2014/main" id="{CA47E9F4-813F-4B17-8664-7D4C196A20A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6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A1442EB-002C-4020-80DF-F9F0FB04B11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26F01-7614-4683-A38A-9740F1247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9A0B86-F453-4236-BBA1-AF98D8A4B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920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9576E-4A4C-4D04-89C9-9C798A80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C78E2E-37A6-42DE-B318-486EF4E9D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7589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BA749C-EDC7-4B6B-85DC-99912C023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5849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2A13D4-F40F-41E6-87C8-58C2529C0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5849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5218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942A0-D6BE-4776-8C99-D19AA89B8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669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75AF2-9DBB-47D4-A516-AB7CD4D5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F0D73-5855-41F6-95B3-C4F48A3D4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944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E1EA8-2542-4997-ADCF-952535186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FB074-E328-4F48-8684-5D22B8A6B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840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AEF18-8B0E-4015-A089-D98EF395D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92F8C-1D7B-4C01-AFC3-8402F93E8A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383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96B7F-9510-42BB-89BD-04785D208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383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197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8A726-8C95-42BF-A170-AD99779C9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3CE22-405C-4EFC-923A-D0951D7B5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B628E8-FC5A-4435-8AF6-96920D9AC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D853F-6CC8-4CE6-A3C3-03FFD0672E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86DBC-8338-4614-B0BC-83ED3FEB3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017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3908F-9BF7-48E1-8F6F-7A69FCD27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0933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517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484B-8C52-44F4-B35C-EEBE4705C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C4C51-4AD3-4019-9088-EF5A26B20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CECF4-0057-40EE-9A57-22175F676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500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A8EC1-1D5B-4B7B-96A0-E8AEB6B8A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8B6FE2-F0E6-47E1-BF66-8BBC05D1EB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F872D2-172D-4C02-96E4-527F6A57B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773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B9FFE1E5-E942-458B-AF53-06B42DEF51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点击鼠标编辑标题文字格式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C2BA7FB3-FD10-4D48-A3EF-F27C52030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38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the outline text format</a:t>
            </a:r>
          </a:p>
          <a:p>
            <a:pPr lvl="1"/>
            <a:r>
              <a:rPr lang="en-US" altLang="en-US"/>
              <a:t>Second Outline Level</a:t>
            </a:r>
          </a:p>
          <a:p>
            <a:pPr lvl="2"/>
            <a:r>
              <a:rPr lang="en-US" altLang="en-US"/>
              <a:t>Third Outline Level</a:t>
            </a:r>
          </a:p>
          <a:p>
            <a:pPr lvl="3"/>
            <a:r>
              <a:rPr lang="en-US" altLang="en-US"/>
              <a:t>Fourth Outline Level</a:t>
            </a:r>
          </a:p>
          <a:p>
            <a:pPr lvl="4"/>
            <a:r>
              <a:rPr lang="en-US" altLang="en-US"/>
              <a:t>Fifth Outline Level</a:t>
            </a:r>
          </a:p>
          <a:p>
            <a:pPr lvl="4"/>
            <a:r>
              <a:rPr lang="en-US" altLang="en-US"/>
              <a:t>Sixth Outline Level</a:t>
            </a:r>
          </a:p>
          <a:p>
            <a:pPr lvl="4"/>
            <a:r>
              <a:rPr lang="en-US" altLang="en-US"/>
              <a:t>Seventh Outline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C3A5E26-03FC-4088-987D-0B4740C63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11975"/>
            <a:ext cx="10080625" cy="720725"/>
          </a:xfrm>
          <a:prstGeom prst="rect">
            <a:avLst/>
          </a:prstGeom>
          <a:solidFill>
            <a:srgbClr val="333333"/>
          </a:solidFill>
          <a:ln w="9525" cap="flat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Oval 4">
            <a:extLst>
              <a:ext uri="{FF2B5EF4-FFF2-40B4-BE49-F238E27FC236}">
                <a16:creationId xmlns:a16="http://schemas.microsoft.com/office/drawing/2014/main" id="{72E0D561-35EC-4EF9-A203-D4B2DF80E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3" y="6635750"/>
            <a:ext cx="1152525" cy="1152525"/>
          </a:xfrm>
          <a:prstGeom prst="ellipse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220F5A68-66E1-4698-8BC4-C7B8100CE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00000">
            <a:off x="309563" y="6677025"/>
            <a:ext cx="1077912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0" name="Text Box 6">
            <a:extLst>
              <a:ext uri="{FF2B5EF4-FFF2-40B4-BE49-F238E27FC236}">
                <a16:creationId xmlns:a16="http://schemas.microsoft.com/office/drawing/2014/main" id="{34FA6A57-F919-4C52-BE1E-6322B3CE1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6983413"/>
            <a:ext cx="8351838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9pPr>
          </a:lstStyle>
          <a:p>
            <a:pPr>
              <a:lnSpc>
                <a:spcPct val="123000"/>
              </a:lnSpc>
            </a:pPr>
            <a:fld id="{B8106F89-84CF-4D6D-ADA1-AD2D3FBF98DE}" type="slidenum">
              <a:rPr lang="en-US" altLang="en-US" sz="2400" b="1">
                <a:solidFill>
                  <a:srgbClr val="FFFFFF"/>
                </a:solidFill>
                <a:latin typeface="Noto Sans CJK SC Regular" panose="020B0500000000000000" pitchFamily="34" charset="-128"/>
                <a:ea typeface="Noto Sans CJK SC Medium" panose="020B0600000000000000" pitchFamily="34" charset="-128"/>
              </a:rPr>
              <a:pPr>
                <a:lnSpc>
                  <a:spcPct val="123000"/>
                </a:lnSpc>
              </a:pPr>
              <a:t>‹#›</a:t>
            </a:fld>
            <a:r>
              <a:rPr lang="en-US" altLang="en-US" sz="2400" dirty="0">
                <a:solidFill>
                  <a:srgbClr val="FFFFFF"/>
                </a:solidFill>
                <a:latin typeface="Noto Sans CJK SC Regular" panose="020B0500000000000000" pitchFamily="34" charset="-128"/>
                <a:ea typeface="Noto Sans CJK SC Medium" panose="020B0600000000000000" pitchFamily="34" charset="-128"/>
              </a:rPr>
              <a:t> </a:t>
            </a:r>
            <a:r>
              <a:rPr lang="en-US" altLang="en-US" sz="2400">
                <a:solidFill>
                  <a:srgbClr val="808080"/>
                </a:solidFill>
                <a:latin typeface="Noto Sans CJK SC Regular" panose="020B0500000000000000" pitchFamily="34" charset="-128"/>
                <a:ea typeface="Noto Sans CJK SC Medium" panose="020B0600000000000000" pitchFamily="34" charset="-128"/>
              </a:rPr>
              <a:t>| </a:t>
            </a:r>
            <a:r>
              <a:rPr lang="en-US" altLang="zh-CN" sz="2400">
                <a:solidFill>
                  <a:srgbClr val="808080"/>
                </a:solidFill>
                <a:latin typeface="Noto Sans CJK SC Regular" panose="020B0500000000000000" pitchFamily="34" charset="-128"/>
                <a:ea typeface="Noto Sans CJK SC Medium" panose="020B0600000000000000" pitchFamily="34" charset="-128"/>
              </a:rPr>
              <a:t>9</a:t>
            </a:r>
            <a:r>
              <a:rPr lang="en-US" altLang="en-US" sz="2400">
                <a:solidFill>
                  <a:srgbClr val="FFFFFF"/>
                </a:solidFill>
                <a:latin typeface="Noto Sans CJK SC Regular" panose="020B0500000000000000" pitchFamily="34" charset="-128"/>
                <a:ea typeface="Noto Sans CJK SC Medium" panose="020B0600000000000000" pitchFamily="34" charset="-128"/>
              </a:rPr>
              <a:t> </a:t>
            </a:r>
            <a:r>
              <a:rPr lang="en-US" altLang="en-US" sz="2400" dirty="0">
                <a:solidFill>
                  <a:srgbClr val="FFFFFF"/>
                </a:solidFill>
                <a:latin typeface="Noto Sans CJK SC Regular" panose="020B0500000000000000" pitchFamily="34" charset="-128"/>
                <a:ea typeface="Noto Sans CJK SC Medium" panose="020B0600000000000000" pitchFamily="34" charset="-128"/>
              </a:rPr>
              <a:t>— Update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383CDA87-BEC2-4FD0-9BAA-C2E692D91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1112" y="6981825"/>
            <a:ext cx="6115051" cy="54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9pPr>
          </a:lstStyle>
          <a:p>
            <a:pPr algn="r">
              <a:lnSpc>
                <a:spcPct val="123000"/>
              </a:lnSpc>
            </a:pPr>
            <a:r>
              <a:rPr lang="en-US" altLang="en-US" sz="2400" dirty="0">
                <a:solidFill>
                  <a:srgbClr val="FFFFFF"/>
                </a:solidFill>
                <a:latin typeface="Noto Sans CJK SC Regular" pitchFamily="32" charset="0"/>
              </a:rPr>
              <a:t>Kexy Biscuit &lt;kexybiscuit@aosc.io&gt;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49263" rtl="0" eaLnBrk="1" fontAlgn="base" hangingPunct="1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anose="020B0500000000000000" pitchFamily="34" charset="-128"/>
          <a:ea typeface="Noto Sans CJK SC Regular" panose="020B0500000000000000" pitchFamily="34" charset="-128"/>
        </a:defRPr>
      </a:lvl2pPr>
      <a:lvl3pPr marL="1143000" indent="-228600" algn="l" defTabSz="449263" rtl="0" eaLnBrk="1" fontAlgn="base" hangingPunct="1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anose="020B0500000000000000" pitchFamily="34" charset="-128"/>
          <a:ea typeface="Noto Sans CJK SC Regular" panose="020B0500000000000000" pitchFamily="34" charset="-128"/>
        </a:defRPr>
      </a:lvl3pPr>
      <a:lvl4pPr marL="1600200" indent="-228600" algn="l" defTabSz="449263" rtl="0" eaLnBrk="1" fontAlgn="base" hangingPunct="1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anose="020B0500000000000000" pitchFamily="34" charset="-128"/>
          <a:ea typeface="Noto Sans CJK SC Regular" panose="020B0500000000000000" pitchFamily="34" charset="-128"/>
        </a:defRPr>
      </a:lvl4pPr>
      <a:lvl5pPr marL="2057400" indent="-228600" algn="l" defTabSz="449263" rtl="0" eaLnBrk="1" fontAlgn="base" hangingPunct="1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anose="020B0500000000000000" pitchFamily="34" charset="-128"/>
          <a:ea typeface="Noto Sans CJK SC Regular" panose="020B0500000000000000" pitchFamily="34" charset="-128"/>
        </a:defRPr>
      </a:lvl5pPr>
      <a:lvl6pPr marL="2514600" indent="-228600" algn="l" defTabSz="449263" rtl="0" eaLnBrk="1" fontAlgn="base" hangingPunct="1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anose="020B0500000000000000" pitchFamily="34" charset="-128"/>
          <a:ea typeface="Noto Sans CJK SC Regular" panose="020B0500000000000000" pitchFamily="34" charset="-128"/>
        </a:defRPr>
      </a:lvl6pPr>
      <a:lvl7pPr marL="2971800" indent="-228600" algn="l" defTabSz="449263" rtl="0" eaLnBrk="1" fontAlgn="base" hangingPunct="1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anose="020B0500000000000000" pitchFamily="34" charset="-128"/>
          <a:ea typeface="Noto Sans CJK SC Regular" panose="020B0500000000000000" pitchFamily="34" charset="-128"/>
        </a:defRPr>
      </a:lvl7pPr>
      <a:lvl8pPr marL="3429000" indent="-228600" algn="l" defTabSz="449263" rtl="0" eaLnBrk="1" fontAlgn="base" hangingPunct="1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anose="020B0500000000000000" pitchFamily="34" charset="-128"/>
          <a:ea typeface="Noto Sans CJK SC Regular" panose="020B0500000000000000" pitchFamily="34" charset="-128"/>
        </a:defRPr>
      </a:lvl8pPr>
      <a:lvl9pPr marL="3886200" indent="-228600" algn="l" defTabSz="449263" rtl="0" eaLnBrk="1" fontAlgn="base" hangingPunct="1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 CJK SC Regular" panose="020B0500000000000000" pitchFamily="34" charset="-128"/>
          <a:ea typeface="Noto Sans CJK SC Regular" panose="020B0500000000000000" pitchFamily="34" charset="-128"/>
        </a:defRPr>
      </a:lvl9pPr>
    </p:titleStyle>
    <p:bodyStyle>
      <a:lvl1pPr marL="342900" indent="-342900" algn="l" defTabSz="449263" rtl="0" eaLnBrk="1" fontAlgn="base" hangingPunct="1">
        <a:lnSpc>
          <a:spcPct val="123000"/>
        </a:lnSpc>
        <a:spcBef>
          <a:spcPct val="0"/>
        </a:spcBef>
        <a:spcAft>
          <a:spcPts val="363"/>
        </a:spcAft>
        <a:buClr>
          <a:srgbClr val="000000"/>
        </a:buClr>
        <a:buSzPct val="100000"/>
        <a:buFont typeface="Times New Roman" panose="02020603050405020304" pitchFamily="18" charset="0"/>
        <a:defRPr sz="3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23000"/>
        </a:lnSpc>
        <a:spcBef>
          <a:spcPct val="0"/>
        </a:spcBef>
        <a:spcAft>
          <a:spcPts val="36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23000"/>
        </a:lnSpc>
        <a:spcBef>
          <a:spcPct val="0"/>
        </a:spcBef>
        <a:spcAft>
          <a:spcPts val="36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23000"/>
        </a:lnSpc>
        <a:spcBef>
          <a:spcPct val="0"/>
        </a:spcBef>
        <a:spcAft>
          <a:spcPts val="36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23000"/>
        </a:lnSpc>
        <a:spcBef>
          <a:spcPct val="0"/>
        </a:spcBef>
        <a:spcAft>
          <a:spcPts val="36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>
            <a:extLst>
              <a:ext uri="{FF2B5EF4-FFF2-40B4-BE49-F238E27FC236}">
                <a16:creationId xmlns:a16="http://schemas.microsoft.com/office/drawing/2014/main" id="{B3A70D90-03B1-4040-9AFA-4490DB177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3203575"/>
            <a:ext cx="2274887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9pPr>
          </a:lstStyle>
          <a:p>
            <a:pPr>
              <a:lnSpc>
                <a:spcPct val="123000"/>
              </a:lnSpc>
            </a:pPr>
            <a:r>
              <a:rPr lang="en-US" altLang="en-US" sz="2800" b="1">
                <a:latin typeface="Noto Sans CJK SC Regular" panose="020B0500000000000000" pitchFamily="34" charset="-128"/>
              </a:rPr>
              <a:t>AOSCC 2019:</a:t>
            </a:r>
          </a:p>
        </p:txBody>
      </p:sp>
      <p:sp>
        <p:nvSpPr>
          <p:cNvPr id="3074" name="Text Box 2">
            <a:extLst>
              <a:ext uri="{FF2B5EF4-FFF2-40B4-BE49-F238E27FC236}">
                <a16:creationId xmlns:a16="http://schemas.microsoft.com/office/drawing/2014/main" id="{42E41F26-0941-4D74-BE97-41C7812F1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3708400"/>
            <a:ext cx="9791700" cy="189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9pPr>
          </a:lstStyle>
          <a:p>
            <a:pPr>
              <a:lnSpc>
                <a:spcPct val="123000"/>
              </a:lnSpc>
            </a:pPr>
            <a:r>
              <a:rPr lang="zh-CN" altLang="en-US" sz="4800" dirty="0">
                <a:latin typeface="Noto Sans CJK SC Regular" panose="020B0500000000000000" pitchFamily="34" charset="-128"/>
              </a:rPr>
              <a:t>提速降费：</a:t>
            </a:r>
            <a:endParaRPr lang="en-US" altLang="zh-CN" sz="4800" dirty="0">
              <a:latin typeface="Noto Sans CJK SC Regular" panose="020B0500000000000000" pitchFamily="34" charset="-128"/>
            </a:endParaRPr>
          </a:p>
          <a:p>
            <a:pPr>
              <a:lnSpc>
                <a:spcPct val="123000"/>
              </a:lnSpc>
            </a:pPr>
            <a:r>
              <a:rPr lang="zh-CN" altLang="en-US" sz="4800" dirty="0">
                <a:latin typeface="Noto Sans CJK SC Regular" panose="020B0500000000000000" pitchFamily="34" charset="-128"/>
              </a:rPr>
              <a:t>加速新版本应用软件引入的提案</a:t>
            </a:r>
            <a:endParaRPr lang="en-US" altLang="en-US" sz="4800" dirty="0">
              <a:latin typeface="Noto Sans CJK SC Regular" panose="020B0500000000000000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39A47-F0BD-40F5-ABE0-59C4FF19E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今天更新推送了吗 </a:t>
            </a:r>
            <a:r>
              <a:rPr lang="en-US" altLang="zh-CN" dirty="0"/>
              <a:t>o((&gt;ω&lt; ))o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7627E-F3F5-4F0B-85BD-F285C8B2F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最终用户对新版应用软件的需求很高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更新底层库和应用通常利大于弊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但受限于开发者可用时间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上游可能不支持旧版应用</a:t>
            </a:r>
            <a:r>
              <a:rPr lang="zh-CN" altLang="en-US"/>
              <a:t>软件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837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C2B98-64E4-40A4-BF52-7487826DE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RFC: </a:t>
            </a:r>
            <a:r>
              <a:rPr lang="zh-CN" altLang="en-US" dirty="0"/>
              <a:t>包版本管理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01E18-A93F-4DB5-962A-D41C9F991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案例：</a:t>
            </a:r>
            <a:r>
              <a:rPr lang="en-US" altLang="zh-CN" dirty="0"/>
              <a:t>.NET Core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dirty="0" err="1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osu-lazer</a:t>
            </a:r>
            <a:r>
              <a:rPr lang="en-US" dirty="0">
                <a:ea typeface="Noto Mono" panose="020B0609030804020204" pitchFamily="49" charset="0"/>
                <a:cs typeface="Noto Mono" panose="020B0609030804020204" pitchFamily="49" charset="0"/>
              </a:rPr>
              <a:t> </a:t>
            </a: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依赖 </a:t>
            </a: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.NET Core Runtime 2.2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dirty="0">
                <a:ea typeface="Noto Mono" panose="020B0609030804020204" pitchFamily="49" charset="0"/>
                <a:cs typeface="Noto Mono" panose="020B0609030804020204" pitchFamily="49" charset="0"/>
              </a:rPr>
              <a:t>.NET Core 2.2 </a:t>
            </a: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属于 </a:t>
            </a: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Current </a:t>
            </a: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版本而非 </a:t>
            </a: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LTS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dirty="0">
                <a:ea typeface="Noto Mono" panose="020B0609030804020204" pitchFamily="49" charset="0"/>
                <a:cs typeface="Noto Mono" panose="020B0609030804020204" pitchFamily="49" charset="0"/>
              </a:rPr>
              <a:t>.NET Core </a:t>
            </a: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暂无更新的 </a:t>
            </a: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LTS </a:t>
            </a: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版本</a:t>
            </a:r>
            <a:endParaRPr lang="en-US" altLang="zh-CN" dirty="0">
              <a:ea typeface="Noto Mono" panose="020B0609030804020204" pitchFamily="49" charset="0"/>
              <a:cs typeface="Noto Mono" panose="020B0609030804020204" pitchFamily="49" charset="0"/>
            </a:endParaRP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因此 </a:t>
            </a:r>
            <a:r>
              <a:rPr lang="en-US" altLang="zh-CN" dirty="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dotnet</a:t>
            </a: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 </a:t>
            </a: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暂时选用 </a:t>
            </a: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Current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未来亦不能保证应用不会依赖非 </a:t>
            </a: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LTS </a:t>
            </a: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版本</a:t>
            </a:r>
            <a:endParaRPr lang="en-US" dirty="0">
              <a:ea typeface="Noto Mono" panose="020B0609030804020204" pitchFamily="49" charset="0"/>
              <a:cs typeface="Noto Mon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1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06ECA-1ECD-47F2-8C6A-DD9D5261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RFC: </a:t>
            </a:r>
            <a:r>
              <a:rPr lang="zh-CN" altLang="en-US" dirty="0"/>
              <a:t>包版本管理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EA98D-F8DD-4BAA-BD79-9BEDCB0D7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引入多个版本即可兼顾 </a:t>
            </a:r>
            <a:r>
              <a:rPr lang="en-US" altLang="zh-CN" dirty="0"/>
              <a:t>LTS </a:t>
            </a:r>
            <a:r>
              <a:rPr lang="zh-CN" altLang="en-US" dirty="0"/>
              <a:t>和其他需求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dirty="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dotnet-2.1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dirty="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dotnet-2.2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dirty="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…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亦将允许 </a:t>
            </a: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.NET </a:t>
            </a: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应用运行时独立分发</a:t>
            </a:r>
            <a:endParaRPr lang="en-US" altLang="zh-CN" dirty="0">
              <a:ea typeface="Noto Mono" panose="020B0609030804020204" pitchFamily="49" charset="0"/>
              <a:cs typeface="Noto Mono" panose="020B0609030804020204" pitchFamily="49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此提案也适用于 </a:t>
            </a:r>
            <a:r>
              <a:rPr lang="en-US" altLang="zh-CN" dirty="0">
                <a:ea typeface="Noto Mono" panose="020B0609030804020204" pitchFamily="49" charset="0"/>
                <a:cs typeface="Noto Mono" panose="020B0609030804020204" pitchFamily="49" charset="0"/>
              </a:rPr>
              <a:t>Node.js </a:t>
            </a:r>
            <a:r>
              <a:rPr lang="zh-CN" altLang="en-US" dirty="0">
                <a:ea typeface="Noto Mono" panose="020B0609030804020204" pitchFamily="49" charset="0"/>
                <a:cs typeface="Noto Mono" panose="020B0609030804020204" pitchFamily="49" charset="0"/>
              </a:rPr>
              <a:t>等应用框架</a:t>
            </a:r>
            <a:endParaRPr lang="en-US" dirty="0">
              <a:ea typeface="Noto Mono" panose="020B0609030804020204" pitchFamily="49" charset="0"/>
              <a:cs typeface="Noto Mon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59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A799D-4267-4B69-968F-75FA78F5B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RFC: </a:t>
            </a:r>
            <a:r>
              <a:rPr lang="zh-CN" altLang="en-US" dirty="0"/>
              <a:t>（更好的）更新通道管理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F0D38-3BE7-4135-AA6A-C122AE2CD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目前提供三个通道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dirty="0"/>
              <a:t>Stable</a:t>
            </a:r>
            <a:r>
              <a:rPr lang="zh-CN" altLang="en-US" dirty="0"/>
              <a:t>：当前版本</a:t>
            </a:r>
            <a:endParaRPr lang="en-US" altLang="zh-CN" dirty="0"/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仅提供安全更新和修复更新</a:t>
            </a:r>
            <a:endParaRPr lang="en-US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dirty="0"/>
              <a:t>Testing</a:t>
            </a:r>
            <a:r>
              <a:rPr lang="zh-CN" altLang="en-US" dirty="0"/>
              <a:t>：下一版本，定期冻结测试稳定性</a:t>
            </a:r>
            <a:endParaRPr lang="en-US" altLang="zh-CN" dirty="0"/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平日引入新版应用软件</a:t>
            </a:r>
            <a:endParaRPr lang="en-US" altLang="zh-CN" dirty="0"/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冻结期仅提供安全更新和修复更新</a:t>
            </a:r>
            <a:endParaRPr lang="en-US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dirty="0"/>
              <a:t>Explosive</a:t>
            </a:r>
            <a:r>
              <a:rPr lang="zh-CN" altLang="en-US" dirty="0"/>
              <a:t>：开发者测试通道</a:t>
            </a:r>
            <a:endParaRPr lang="en-US" altLang="zh-CN" dirty="0"/>
          </a:p>
          <a:p>
            <a:pPr marL="1371600" lvl="2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任何时候均可引入新版应用软件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78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DB80F-1D9A-4729-B09F-286763D8A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RFC: </a:t>
            </a:r>
            <a:r>
              <a:rPr lang="zh-CN" altLang="en-US" dirty="0"/>
              <a:t>（更好的）更新通道管理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A1C05-97BB-4D6F-99CE-BC6702C71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仅提供安全更新和修复更新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噢天呐，那 </a:t>
            </a:r>
            <a:r>
              <a:rPr lang="en-US" altLang="zh-CN" dirty="0"/>
              <a:t>Linux </a:t>
            </a:r>
            <a:r>
              <a:rPr lang="zh-CN" altLang="en-US" dirty="0"/>
              <a:t>内核结束支持了怎么办？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zh-CN" altLang="en-US" dirty="0"/>
              <a:t>我的 </a:t>
            </a:r>
            <a:r>
              <a:rPr lang="en-US" altLang="zh-CN" dirty="0"/>
              <a:t>Telegram Desktop </a:t>
            </a:r>
            <a:r>
              <a:rPr lang="zh-CN" altLang="en-US" dirty="0"/>
              <a:t>看不到动画贴纸耶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altLang="zh-CN" dirty="0"/>
              <a:t>……</a:t>
            </a:r>
            <a:endParaRPr lang="zh-CN" altLang="en-US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部分更新对用户体验影响较大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zh-CN" altLang="en-US" dirty="0"/>
              <a:t>部分上游只维护最新版本</a:t>
            </a: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已有的例外列表需要进一步完善适应需求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01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DB80F-1D9A-4729-B09F-286763D8A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RFC: </a:t>
            </a:r>
            <a:r>
              <a:rPr lang="zh-CN" altLang="en-US" dirty="0"/>
              <a:t>（更好的）更新通道管理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A1C05-97BB-4D6F-99CE-BC6702C71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重构更新例外列表分类</a:t>
            </a:r>
            <a:endParaRPr lang="en-US" altLang="zh-CN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altLang="zh-CN" dirty="0"/>
              <a:t>Cat 1</a:t>
            </a:r>
            <a:r>
              <a:rPr lang="zh-CN" altLang="en-US" dirty="0"/>
              <a:t>：上游仅支持最新版，例如 </a:t>
            </a:r>
            <a:r>
              <a:rPr lang="en-US" altLang="zh-CN" dirty="0"/>
              <a:t>Firefox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altLang="zh-CN" dirty="0"/>
              <a:t>Cat 2</a:t>
            </a:r>
            <a:r>
              <a:rPr lang="zh-CN" altLang="en-US" dirty="0"/>
              <a:t>：用户只想用最新版，例如 </a:t>
            </a:r>
            <a:r>
              <a:rPr lang="en-US" altLang="zh-CN" dirty="0"/>
              <a:t>Linux Kernel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altLang="zh-CN" dirty="0"/>
              <a:t>Cat 3</a:t>
            </a:r>
            <a:r>
              <a:rPr lang="zh-CN" altLang="en-US" dirty="0"/>
              <a:t>：不是最新版没法用，例如 </a:t>
            </a:r>
            <a:r>
              <a:rPr lang="en-US" altLang="zh-CN" dirty="0"/>
              <a:t>Tor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en-US" altLang="zh-CN" dirty="0"/>
              <a:t>Cat 4</a:t>
            </a:r>
            <a:r>
              <a:rPr lang="zh-CN" altLang="en-US" dirty="0"/>
              <a:t>：</a:t>
            </a:r>
            <a:r>
              <a:rPr lang="en-US" altLang="zh-CN" dirty="0"/>
              <a:t>AOSC </a:t>
            </a:r>
            <a:r>
              <a:rPr lang="zh-CN" altLang="en-US" dirty="0"/>
              <a:t>自有，</a:t>
            </a:r>
            <a:r>
              <a:rPr lang="en-US" altLang="zh-CN" dirty="0"/>
              <a:t>aka </a:t>
            </a:r>
            <a:r>
              <a:rPr lang="zh-CN" altLang="en-US" dirty="0"/>
              <a:t>狗粮，例如 </a:t>
            </a:r>
            <a:r>
              <a:rPr lang="en-US" altLang="zh-CN" dirty="0"/>
              <a:t>Ciel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dirty="0"/>
              <a:t>安全更新确需升级版本时，无需引入例外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72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B547373F-AF2E-4907-B442-9F902B387F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541" y="-5250"/>
            <a:ext cx="2756420" cy="3680093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CBFC52-81D5-4AFF-9F36-A27C5618D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552" y="209992"/>
            <a:ext cx="2386273" cy="2740381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US" sz="3500">
                <a:solidFill>
                  <a:schemeClr val="bg1"/>
                </a:solidFill>
              </a:rPr>
              <a:t>Ask me Anything!</a:t>
            </a:r>
          </a:p>
        </p:txBody>
      </p:sp>
    </p:spTree>
    <p:extLst>
      <p:ext uri="{BB962C8B-B14F-4D97-AF65-F5344CB8AC3E}">
        <p14:creationId xmlns:p14="http://schemas.microsoft.com/office/powerpoint/2010/main" val="3653621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D171111D-27E3-4B0D-94FD-2F80261BA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70975" cy="584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448" rIns="0" bIns="0" anchor="ctr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panose="020B0500000000000000" pitchFamily="34" charset="-128"/>
              </a:defRPr>
            </a:lvl9pPr>
          </a:lstStyle>
          <a:p>
            <a:pPr algn="ctr"/>
            <a:r>
              <a:rPr lang="en-US" altLang="en-US" sz="3200"/>
              <a:t>Thank You!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oto Sans CJK SC Regular"/>
        <a:ea typeface="Noto Sans CJK SC Regular"/>
        <a:cs typeface=""/>
      </a:majorFont>
      <a:minorFont>
        <a:latin typeface="Noto Sans CJK SC Regular"/>
        <a:ea typeface="Noto Sans CJK S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Noto Sans CJK SC Regular" panose="020B0500000000000000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Noto Sans CJK SC Regular" panose="020B0500000000000000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525</Words>
  <Application>Microsoft Office PowerPoint</Application>
  <PresentationFormat>Custom</PresentationFormat>
  <Paragraphs>50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Noto Sans CJK SC Regular</vt:lpstr>
      <vt:lpstr>Arial</vt:lpstr>
      <vt:lpstr>Noto Mono</vt:lpstr>
      <vt:lpstr>Times New Roman</vt:lpstr>
      <vt:lpstr>Office Theme</vt:lpstr>
      <vt:lpstr>PowerPoint Presentation</vt:lpstr>
      <vt:lpstr>今天更新推送了吗 o((&gt;ω&lt; ))o</vt:lpstr>
      <vt:lpstr>RFC: 包版本管理</vt:lpstr>
      <vt:lpstr>RFC: 包版本管理</vt:lpstr>
      <vt:lpstr>RFC: （更好的）更新通道管理</vt:lpstr>
      <vt:lpstr>RFC: （更好的）更新通道管理</vt:lpstr>
      <vt:lpstr>RFC: （更好的）更新通道管理</vt:lpstr>
      <vt:lpstr>Ask me Anything!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Kexy Biscuit</dc:creator>
  <cp:lastModifiedBy>Kexy Biscuit</cp:lastModifiedBy>
  <cp:revision>1</cp:revision>
  <dcterms:created xsi:type="dcterms:W3CDTF">2019-07-10T03:25:52Z</dcterms:created>
  <dcterms:modified xsi:type="dcterms:W3CDTF">2019-07-10T04:22:31Z</dcterms:modified>
</cp:coreProperties>
</file>