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19"/>
  </p:handoutMasterIdLst>
  <p:sldIdLst>
    <p:sldId id="256" r:id="rId4"/>
    <p:sldId id="305" r:id="rId6"/>
    <p:sldId id="354" r:id="rId7"/>
    <p:sldId id="306" r:id="rId8"/>
    <p:sldId id="307" r:id="rId9"/>
    <p:sldId id="355" r:id="rId10"/>
    <p:sldId id="286" r:id="rId11"/>
    <p:sldId id="328" r:id="rId12"/>
    <p:sldId id="285" r:id="rId13"/>
    <p:sldId id="363" r:id="rId14"/>
    <p:sldId id="364" r:id="rId15"/>
    <p:sldId id="365" r:id="rId16"/>
    <p:sldId id="367" r:id="rId17"/>
    <p:sldId id="314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大家好，这里由我来说说小熊猫包管理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我是谁是吧，我是</a:t>
            </a:r>
            <a:r>
              <a:rPr lang="en-US" altLang="zh-CN"/>
              <a:t> Telegram </a:t>
            </a:r>
            <a:r>
              <a:rPr lang="zh-CN" altLang="en-US"/>
              <a:t>那个眼镜在哪，或者说在</a:t>
            </a:r>
            <a:r>
              <a:rPr lang="en-US" altLang="zh-CN"/>
              <a:t> QQ </a:t>
            </a:r>
            <a:r>
              <a:rPr lang="zh-CN" altLang="en-US"/>
              <a:t>上的那个宇宙眼镜人，如果你对我没有印象，欢迎你来主群看看，你如果看到了一个顶着黄毛头像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然后整天奇怪为什么自己写的程序有低级</a:t>
            </a:r>
            <a:r>
              <a:rPr lang="en-US" altLang="zh-CN"/>
              <a:t> bug </a:t>
            </a:r>
            <a:r>
              <a:rPr lang="zh-CN" altLang="en-US"/>
              <a:t>的人，那就是我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要回答为什么</a:t>
            </a:r>
            <a:r>
              <a:rPr lang="en-US" altLang="zh-CN"/>
              <a:t> AOSC OS </a:t>
            </a:r>
            <a:r>
              <a:rPr lang="zh-CN" altLang="en-US"/>
              <a:t>需要</a:t>
            </a:r>
            <a:r>
              <a:rPr lang="en-US" altLang="zh-CN"/>
              <a:t> oma </a:t>
            </a:r>
            <a:r>
              <a:rPr lang="zh-CN" altLang="en-US"/>
              <a:t>这个问题，就要阐述一下，我们遇到了什么问题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首先，安同</a:t>
            </a:r>
            <a:r>
              <a:rPr lang="en-US" altLang="zh-CN"/>
              <a:t> OS </a:t>
            </a:r>
            <a:r>
              <a:rPr lang="zh-CN" altLang="en-US"/>
              <a:t>是一个相当怪异的发行版，它的依赖很粗，不分包，而且我们一般要打一个包，就把这个软件所有功能都打开，所以软件包会非常巨大而且依赖树非常的粗</a:t>
            </a:r>
            <a:r>
              <a:rPr lang="en-US" altLang="zh-CN"/>
              <a:t> </a:t>
            </a:r>
            <a:r>
              <a:rPr lang="zh-CN" altLang="en-US"/>
              <a:t>（比如之前的一个</a:t>
            </a:r>
            <a:r>
              <a:rPr lang="en-US" altLang="zh-CN"/>
              <a:t>bug</a:t>
            </a:r>
            <a:r>
              <a:rPr lang="zh-CN" altLang="en-US"/>
              <a:t>，思源黑体依赖了</a:t>
            </a:r>
            <a:r>
              <a:rPr lang="en-US" altLang="zh-CN"/>
              <a:t> desktop-base</a:t>
            </a:r>
            <a:r>
              <a:rPr lang="zh-CN" altLang="en-US"/>
              <a:t>，卸载思源黑体会把整个桌面卸穿，因为直接就写了</a:t>
            </a:r>
            <a:r>
              <a:rPr lang="en-US" altLang="zh-CN"/>
              <a:t> desktop-base </a:t>
            </a:r>
            <a:r>
              <a:rPr lang="zh-CN" altLang="en-US"/>
              <a:t>强依赖于思源黑体软件包）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而</a:t>
            </a:r>
            <a:r>
              <a:rPr lang="en-US" altLang="zh-CN"/>
              <a:t> apt </a:t>
            </a:r>
            <a:r>
              <a:rPr lang="zh-CN" altLang="en-US"/>
              <a:t>呢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霞鹜文楷" panose="02020500000000000000" charset="-122"/>
                <a:ea typeface="霞鹜文楷" panose="020205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霞鹜文楷" panose="02020500000000000000" charset="-122"/>
                <a:ea typeface="霞鹜文楷" panose="02020500000000000000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561340"/>
            <a:ext cx="10515600" cy="969645"/>
          </a:xfrm>
        </p:spPr>
        <p:txBody>
          <a:bodyPr anchor="ctr" anchorCtr="0">
            <a:normAutofit/>
          </a:bodyPr>
          <a:lstStyle>
            <a:lvl1pPr>
              <a:defRPr sz="3600" b="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715770"/>
            <a:ext cx="9790430" cy="4461510"/>
          </a:xfrm>
        </p:spPr>
        <p:txBody>
          <a:bodyPr>
            <a:normAutofit/>
          </a:bodyPr>
          <a:lstStyle>
            <a:lvl1pPr marR="0" lvl="0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1pPr>
            <a:lvl2pPr marR="0" lvl="1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2pPr>
            <a:lvl3pPr marR="0" lvl="2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3pPr>
            <a:lvl4pPr marR="0" lvl="3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4pPr>
            <a:lvl5pPr marR="0" lvl="4" indent="-36004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561340"/>
            <a:ext cx="10515600" cy="969645"/>
          </a:xfrm>
        </p:spPr>
        <p:txBody>
          <a:bodyPr anchor="ctr" anchorCtr="0">
            <a:normAutofit/>
          </a:bodyPr>
          <a:lstStyle>
            <a:lvl1pPr>
              <a:defRPr sz="3600" b="0">
                <a:effectLst/>
                <a:latin typeface="霞鹜新晰黑" panose="02000500000000000000" charset="-122"/>
                <a:ea typeface="霞鹜新晰黑" panose="020005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715770"/>
            <a:ext cx="9790430" cy="4461510"/>
          </a:xfrm>
        </p:spPr>
        <p:txBody>
          <a:bodyPr>
            <a:normAutofit/>
          </a:bodyPr>
          <a:lstStyle>
            <a:lvl1pPr marR="0" lvl="0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1pPr>
            <a:lvl2pPr marR="0" lvl="1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2pPr>
            <a:lvl3pPr marR="0" lvl="2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3pPr>
            <a:lvl4pPr marR="0" lvl="3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4pPr>
            <a:lvl5pPr marR="0" lvl="4" indent="-431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80604020202020204" pitchFamily="34" charset="0"/>
              <a:buChar char="•"/>
              <a:defRPr kumimoji="0" lang="zh-CN" altLang="en-US" sz="3200" b="0" i="0" u="none" strike="noStrike" kern="1200" cap="none" spc="0" normalizeH="0" baseline="0" noProof="1" dirty="0">
                <a:solidFill>
                  <a:schemeClr val="tx1"/>
                </a:solidFill>
                <a:latin typeface="霞鹜新晰黑" panose="02000500000000000000" charset="-122"/>
                <a:ea typeface="霞鹜新晰黑" panose="02000500000000000000" charset="-122"/>
                <a:cs typeface="+mn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sv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2.sv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2881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2881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aosc-13 (3)"/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8130" y="4763135"/>
            <a:ext cx="1633855" cy="2451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霞鹜新晰黑" panose="02000500000000000000" charset="-122"/>
          <a:ea typeface="霞鹜新晰黑" panose="02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16810" y="2353310"/>
            <a:ext cx="7358380" cy="1088390"/>
          </a:xfrm>
        </p:spPr>
        <p:txBody>
          <a:bodyPr>
            <a:normAutofit/>
          </a:bodyPr>
          <a:p>
            <a:r>
              <a:rPr lang="en-US" altLang="zh-CN" sz="4445">
                <a:effectLst/>
              </a:rPr>
              <a:t>oma </a:t>
            </a:r>
            <a:r>
              <a:rPr lang="zh-CN" altLang="en-US" sz="4445">
                <a:effectLst/>
              </a:rPr>
              <a:t>与</a:t>
            </a:r>
            <a:r>
              <a:rPr lang="en-US" altLang="zh-CN" sz="4445">
                <a:effectLst/>
              </a:rPr>
              <a:t> Linux </a:t>
            </a:r>
            <a:r>
              <a:rPr lang="zh-CN" altLang="en-US" sz="4445">
                <a:effectLst/>
              </a:rPr>
              <a:t>软件包管理</a:t>
            </a:r>
            <a:endParaRPr lang="zh-CN" altLang="en-US" sz="4445">
              <a:effectLst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469900"/>
          </a:xfrm>
        </p:spPr>
        <p:txBody>
          <a:bodyPr/>
          <a:p>
            <a:r>
              <a:rPr lang="zh-CN" altLang="en-US"/>
              <a:t>宇宙眼镜人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733405" y="82391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7060" y="1219200"/>
            <a:ext cx="979043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260" y="2087245"/>
            <a:ext cx="9790430" cy="26841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28035" y="1198245"/>
            <a:ext cx="5906770" cy="44615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开发经验与教训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oma remove </a:t>
            </a:r>
            <a:r>
              <a:t>卸载关键组件</a:t>
            </a:r>
          </a:p>
          <a:p>
            <a:r>
              <a:t>确认界面的教训</a:t>
            </a:r>
          </a:p>
          <a:p>
            <a:pPr lvl="1"/>
            <a:r>
              <a:t>也许，不用那么着急否定别人的观点？</a:t>
            </a:r>
          </a:p>
          <a:p>
            <a:r>
              <a:t>反复搞砸事情后，如何才能不搞砸事情？</a:t>
            </a:r>
          </a:p>
          <a:p>
            <a:pPr lvl="1"/>
            <a:r>
              <a:t>任何修改都要走审核流程（</a:t>
            </a:r>
            <a:r>
              <a:rPr lang="en-US" altLang="zh-CN"/>
              <a:t>PR</a:t>
            </a:r>
            <a:r>
              <a:t>）</a:t>
            </a:r>
            <a:r>
              <a:rPr lang="en-US" altLang="zh-CN"/>
              <a:t>!</a:t>
            </a:r>
            <a:endParaRPr lang="en-US" altLang="zh-CN"/>
          </a:p>
          <a:p>
            <a:pPr lvl="1"/>
            <a:r>
              <a:t>基于测试写代码</a:t>
            </a:r>
          </a:p>
          <a:p>
            <a:pPr lvl="1"/>
            <a:r>
              <a:t>发布预览机制（</a:t>
            </a:r>
            <a:r>
              <a:rPr lang="en-US" altLang="zh-CN"/>
              <a:t>RC</a:t>
            </a:r>
            <a:r>
              <a:t>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0785" y="3091815"/>
            <a:ext cx="9790430" cy="674370"/>
          </a:xfrm>
        </p:spPr>
        <p:txBody>
          <a:bodyPr>
            <a:normAutofit/>
          </a:bodyPr>
          <a:p>
            <a:pPr marL="0" indent="0" algn="ctr">
              <a:buNone/>
            </a:pPr>
            <a:r>
              <a:rPr lang="zh-CN" altLang="en-US"/>
              <a:t>致谢、问答与后续讨论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我是谁</a:t>
            </a:r>
            <a:endParaRPr lang="zh-CN" altLang="en-US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t>小熊猫包管理、安同</a:t>
            </a:r>
            <a:r>
              <a:rPr lang="en-US" altLang="zh-CN"/>
              <a:t> OS </a:t>
            </a:r>
            <a:r>
              <a:t>安装器作者</a:t>
            </a:r>
          </a:p>
          <a:p>
            <a:r>
              <a:rPr lang="en-US" altLang="zh-CN"/>
              <a:t>Bug </a:t>
            </a:r>
            <a:r>
              <a:t>缠身的应用开发者</a:t>
            </a:r>
          </a:p>
          <a:p>
            <a:r>
              <a:rPr lang="en-US" altLang="zh-CN"/>
              <a:t>QQ: </a:t>
            </a:r>
            <a:r>
              <a:t>宇宙眼镜人</a:t>
            </a:r>
          </a:p>
          <a:p>
            <a:r>
              <a:rPr lang="en-US" altLang="zh-CN"/>
              <a:t>GitHub: @eatradish</a:t>
            </a:r>
            <a:endParaRPr lang="en-US" altLang="zh-CN"/>
          </a:p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Linux </a:t>
            </a:r>
            <a:r>
              <a:rPr lang="zh-CN" altLang="en-US"/>
              <a:t>软件包管理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1"/>
            <a:r>
              <a:t>包管理</a:t>
            </a:r>
            <a:r>
              <a:rPr lang="en-US" altLang="zh-CN"/>
              <a:t>——</a:t>
            </a:r>
            <a:r>
              <a:t>软件商店</a:t>
            </a:r>
          </a:p>
          <a:p>
            <a:pPr lvl="1"/>
            <a:r>
              <a:t>软件包如何而来</a:t>
            </a:r>
          </a:p>
          <a:p>
            <a:pPr lvl="2"/>
            <a:r>
              <a:t>修改使其适配我们的</a:t>
            </a:r>
            <a:r>
              <a:rPr lang="en-US" altLang="zh-CN"/>
              <a:t> Linux </a:t>
            </a:r>
            <a:r>
              <a:t>发行版</a:t>
            </a:r>
          </a:p>
          <a:p>
            <a:pPr lvl="2"/>
            <a:r>
              <a:t>打包，上传到软件源（软件商店）</a:t>
            </a:r>
          </a:p>
          <a:p>
            <a:pPr lvl="2"/>
            <a:r>
              <a:t>番茄，鸡蛋</a:t>
            </a:r>
            <a:r>
              <a:rPr lang="en-US" altLang="zh-CN"/>
              <a:t> -&gt; </a:t>
            </a:r>
            <a:r>
              <a:t>番茄炒鸡蛋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问题意识：为什么安同</a:t>
            </a:r>
            <a:r>
              <a:rPr lang="en-US" altLang="zh-CN" u="sng"/>
              <a:t> OS </a:t>
            </a:r>
            <a:r>
              <a:rPr lang="zh-CN" altLang="en-US" u="sng"/>
              <a:t>需要</a:t>
            </a:r>
            <a:r>
              <a:rPr lang="en-US" altLang="zh-CN" u="sng"/>
              <a:t> oma</a:t>
            </a:r>
            <a:endParaRPr lang="en-US" altLang="zh-CN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t>安同</a:t>
            </a:r>
            <a:r>
              <a:rPr lang="en-US" altLang="zh-CN"/>
              <a:t> OS </a:t>
            </a:r>
            <a:r>
              <a:t>是个相当“怪异”的发行版</a:t>
            </a:r>
          </a:p>
          <a:p>
            <a:pPr lvl="1"/>
            <a:r>
              <a:rPr sz="2400"/>
              <a:t>不分包且依赖设定比较固化</a:t>
            </a:r>
            <a:endParaRPr sz="2400"/>
          </a:p>
          <a:p>
            <a:pPr lvl="1"/>
            <a:r>
              <a:rPr sz="2400"/>
              <a:t>用户水平和目的多样化</a:t>
            </a:r>
            <a:endParaRPr sz="2400"/>
          </a:p>
          <a:p>
            <a:pPr lvl="2"/>
            <a:r>
              <a:rPr sz="2400"/>
              <a:t>猎奇心理在安同</a:t>
            </a:r>
            <a:r>
              <a:rPr lang="en-US" altLang="zh-CN" sz="2400"/>
              <a:t> OS </a:t>
            </a:r>
            <a:r>
              <a:rPr sz="2400"/>
              <a:t>新用户中较为普遍</a:t>
            </a:r>
            <a:endParaRPr sz="2400"/>
          </a:p>
          <a:p>
            <a:pPr lvl="2"/>
            <a:r>
              <a:rPr sz="2400"/>
              <a:t>安同</a:t>
            </a:r>
            <a:r>
              <a:rPr lang="en-US" altLang="zh-CN" sz="2400"/>
              <a:t> OS </a:t>
            </a:r>
            <a:r>
              <a:rPr sz="2400"/>
              <a:t>作为</a:t>
            </a:r>
            <a:r>
              <a:rPr lang="en-US" altLang="zh-CN" sz="2400"/>
              <a:t> .deb </a:t>
            </a:r>
            <a:r>
              <a:rPr sz="2400"/>
              <a:t>发行版，使用习惯存在显著差异</a:t>
            </a:r>
            <a:br>
              <a:rPr sz="2400"/>
            </a:br>
            <a:r>
              <a:rPr sz="2400"/>
              <a:t>（那么用户的条件反射会是什么呢？）</a:t>
            </a:r>
            <a:endParaRPr sz="2400"/>
          </a:p>
          <a:p>
            <a:pPr lvl="1"/>
            <a:r>
              <a:rPr sz="2400"/>
              <a:t>与众不同的多测试源设定、镜像源管理需求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u="sng"/>
              <a:t>我们的答案：重新设计包管理前端</a:t>
            </a:r>
            <a:endParaRPr lang="en-US" altLang="zh-CN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lang="zh-CN" altLang="en-US"/>
              <a:t>核心思想：防呆和高度集成化</a:t>
            </a:r>
            <a:endParaRPr lang="zh-CN" altLang="en-US"/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清晰的审阅界面</a:t>
            </a:r>
            <a:endParaRPr lang="zh-CN" altLang="en-US" sz="2400">
              <a:cs typeface="霞鹜新晰黑" panose="02000500000000000000" charset="-122"/>
            </a:endParaRPr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提供系统更改的撤销功能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简化或隐藏晦涩及模棱两可的功能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2"/>
            <a:r>
              <a:rPr lang="en-US" altLang="zh-CN" sz="2400">
                <a:cs typeface="霞鹜新晰黑" panose="02000500000000000000" charset="-122"/>
                <a:sym typeface="+mn-ea"/>
              </a:rPr>
              <a:t>apt upgrade/full-upgrade</a:t>
            </a:r>
            <a:endParaRPr lang="en-US" altLang="zh-CN" sz="2400">
              <a:cs typeface="霞鹜新晰黑" panose="02000500000000000000" charset="-122"/>
              <a:sym typeface="+mn-ea"/>
            </a:endParaRPr>
          </a:p>
          <a:p>
            <a:pPr lvl="2"/>
            <a:r>
              <a:rPr lang="en-US" altLang="zh-CN" sz="2400">
                <a:cs typeface="霞鹜新晰黑" panose="02000500000000000000" charset="-122"/>
                <a:sym typeface="+mn-ea"/>
              </a:rPr>
              <a:t>apt remove/apt purge</a:t>
            </a:r>
            <a:endParaRPr lang="en-US" altLang="zh-CN" sz="2400">
              <a:cs typeface="霞鹜新晰黑" panose="02000500000000000000" charset="-122"/>
              <a:sym typeface="+mn-ea"/>
            </a:endParaRPr>
          </a:p>
          <a:p>
            <a:pPr lvl="3"/>
            <a:r>
              <a:rPr sz="2400">
                <a:cs typeface="霞鹜新晰黑" panose="02000500000000000000" charset="-122"/>
                <a:sym typeface="+mn-ea"/>
              </a:rPr>
              <a:t>何不变成</a:t>
            </a:r>
            <a:r>
              <a:rPr lang="en-US" altLang="zh-CN" sz="2400">
                <a:cs typeface="霞鹜新晰黑" panose="02000500000000000000" charset="-122"/>
                <a:sym typeface="+mn-ea"/>
              </a:rPr>
              <a:t> oma remove/oma remove --remove-config?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1"/>
            <a:r>
              <a:rPr sz="2400">
                <a:cs typeface="霞鹜新晰黑" panose="02000500000000000000" charset="-122"/>
                <a:sym typeface="+mn-ea"/>
              </a:rPr>
              <a:t>集成测试源、系统电源状态等的探测功能</a:t>
            </a:r>
            <a:endParaRPr sz="2400">
              <a:cs typeface="霞鹜新晰黑" panose="0200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2024-10-14 16-16-00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39265" y="930275"/>
            <a:ext cx="8714105" cy="4998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t="668"/>
          <a:stretch>
            <a:fillRect/>
          </a:stretch>
        </p:blipFill>
        <p:spPr>
          <a:xfrm>
            <a:off x="1011510" y="752430"/>
            <a:ext cx="9377892" cy="535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u="sng">
                <a:cs typeface="霞鹜新晰黑" panose="02000500000000000000" charset="-122"/>
                <a:sym typeface="+mn-ea"/>
              </a:rPr>
              <a:t>改良和优化</a:t>
            </a:r>
            <a:r>
              <a:rPr lang="en-US" altLang="zh-CN" u="sng">
                <a:cs typeface="霞鹜新晰黑" panose="02000500000000000000" charset="-122"/>
                <a:sym typeface="+mn-ea"/>
              </a:rPr>
              <a:t>——</a:t>
            </a:r>
            <a:r>
              <a:rPr u="sng">
                <a:cs typeface="霞鹜新晰黑" panose="02000500000000000000" charset="-122"/>
                <a:sym typeface="+mn-ea"/>
              </a:rPr>
              <a:t>解决</a:t>
            </a:r>
            <a:r>
              <a:rPr lang="en-US" altLang="zh-CN" u="sng">
                <a:cs typeface="霞鹜新晰黑" panose="02000500000000000000" charset="-122"/>
                <a:sym typeface="+mn-ea"/>
              </a:rPr>
              <a:t> APT </a:t>
            </a:r>
            <a:r>
              <a:rPr u="sng">
                <a:cs typeface="霞鹜新晰黑" panose="02000500000000000000" charset="-122"/>
                <a:sym typeface="+mn-ea"/>
              </a:rPr>
              <a:t>的普遍痛点</a:t>
            </a:r>
            <a:endParaRPr lang="zh-CN" altLang="en-US" u="sng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lvl="0"/>
            <a:r>
              <a:rPr sz="2400">
                <a:cs typeface="霞鹜新晰黑" panose="02000500000000000000" charset="-122"/>
                <a:sym typeface="+mn-ea"/>
              </a:rPr>
              <a:t>多线程下载和高性能</a:t>
            </a:r>
            <a:r>
              <a:rPr lang="en-US" altLang="zh-CN" sz="2400">
                <a:cs typeface="霞鹜新晰黑" panose="02000500000000000000" charset="-122"/>
                <a:sym typeface="+mn-ea"/>
              </a:rPr>
              <a:t> HTTP </a:t>
            </a:r>
            <a:r>
              <a:rPr sz="2400">
                <a:cs typeface="霞鹜新晰黑" panose="02000500000000000000" charset="-122"/>
                <a:sym typeface="+mn-ea"/>
              </a:rPr>
              <a:t>库缩短下载耗时</a:t>
            </a:r>
            <a:endParaRPr sz="2400">
              <a:cs typeface="霞鹜新晰黑" panose="02000500000000000000" charset="-122"/>
              <a:sym typeface="+mn-ea"/>
            </a:endParaRPr>
          </a:p>
          <a:p>
            <a:pPr lvl="0"/>
            <a:r>
              <a:rPr sz="2400">
                <a:sym typeface="+mn-ea"/>
              </a:rPr>
              <a:t>贴心小功能</a:t>
            </a:r>
            <a:endParaRPr lang="zh-CN" altLang="en-US" sz="2400"/>
          </a:p>
          <a:p>
            <a:pPr lvl="1"/>
            <a:r>
              <a:rPr lang="en-US" altLang="zh-CN" sz="2400">
                <a:sym typeface="+mn-ea"/>
              </a:rPr>
              <a:t>oma pick </a:t>
            </a:r>
            <a:r>
              <a:rPr sz="2400">
                <a:sym typeface="+mn-ea"/>
              </a:rPr>
              <a:t>可选择安装一个软件包的某个版本</a:t>
            </a:r>
            <a:endParaRPr sz="2400"/>
          </a:p>
          <a:p>
            <a:pPr lvl="1"/>
            <a:r>
              <a:rPr lang="en-US" altLang="zh-CN" sz="2400">
                <a:sym typeface="+mn-ea"/>
              </a:rPr>
              <a:t>oma history </a:t>
            </a:r>
            <a:r>
              <a:rPr sz="2400">
                <a:sym typeface="+mn-ea"/>
              </a:rPr>
              <a:t>有更友好的解决查看系统的修改历史</a:t>
            </a:r>
            <a:endParaRPr sz="2400"/>
          </a:p>
          <a:p>
            <a:pPr lvl="1"/>
            <a:r>
              <a:rPr lang="en-US" altLang="zh-CN" sz="2400">
                <a:sym typeface="+mn-ea"/>
              </a:rPr>
              <a:t>oma search </a:t>
            </a:r>
            <a:r>
              <a:rPr sz="2400">
                <a:sym typeface="+mn-ea"/>
              </a:rPr>
              <a:t>智能的软件包包搜索引擎</a:t>
            </a:r>
            <a:endParaRPr sz="2400"/>
          </a:p>
          <a:p>
            <a:pPr lvl="1"/>
            <a:r>
              <a:rPr sz="2400">
                <a:sym typeface="+mn-ea"/>
              </a:rPr>
              <a:t>更加友好的</a:t>
            </a:r>
            <a:r>
              <a:rPr lang="en-US" altLang="zh-CN" sz="2400">
                <a:sym typeface="+mn-ea"/>
              </a:rPr>
              <a:t> command-not-found </a:t>
            </a:r>
            <a:r>
              <a:rPr sz="2400">
                <a:sym typeface="+mn-ea"/>
              </a:rPr>
              <a:t>输出</a:t>
            </a:r>
            <a:endParaRPr sz="2400">
              <a:sym typeface="+mn-ea"/>
            </a:endParaRPr>
          </a:p>
          <a:p>
            <a:pPr lvl="1"/>
            <a:r>
              <a:rPr lang="en-US" altLang="zh-CN" sz="2400">
                <a:sym typeface="+mn-ea"/>
              </a:rPr>
              <a:t>--json </a:t>
            </a:r>
            <a:r>
              <a:rPr sz="2400">
                <a:sym typeface="+mn-ea"/>
              </a:rPr>
              <a:t>输出可帮助你更好的把结果交给其他程序解析</a:t>
            </a:r>
            <a:endParaRPr sz="2400"/>
          </a:p>
          <a:p>
            <a:pPr lvl="1"/>
            <a:r>
              <a:rPr lang="en-US" altLang="zh-CN" sz="2400">
                <a:sym typeface="+mn-ea"/>
              </a:rPr>
              <a:t>...</a:t>
            </a:r>
            <a:endParaRPr lang="en-US" altLang="zh-CN" sz="2400"/>
          </a:p>
          <a:p>
            <a:pPr lvl="0"/>
            <a:endParaRPr lang="en-US" altLang="zh-CN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6705" y="2251710"/>
            <a:ext cx="11579225" cy="1800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WPS 演示</Application>
  <PresentationFormat>宽屏</PresentationFormat>
  <Paragraphs>64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霞鹜新晰黑</vt:lpstr>
      <vt:lpstr>DejaVu Sans</vt:lpstr>
      <vt:lpstr>霞鹜文楷</vt:lpstr>
      <vt:lpstr>微软雅黑</vt:lpstr>
      <vt:lpstr>方正黑体_GBK</vt:lpstr>
      <vt:lpstr>宋体</vt:lpstr>
      <vt:lpstr>Arial Unicode MS</vt:lpstr>
      <vt:lpstr>方正书宋_GBK</vt:lpstr>
      <vt:lpstr>Symbol Neu</vt:lpstr>
      <vt:lpstr>Office 主题​​</vt:lpstr>
      <vt:lpstr>3_Office 主题​​</vt:lpstr>
      <vt:lpstr>oma 与 Linux 软件包管理</vt:lpstr>
      <vt:lpstr>我是谁</vt:lpstr>
      <vt:lpstr>Linux 软件包管理</vt:lpstr>
      <vt:lpstr>问题意识：为什么安同 OS 需要 oma</vt:lpstr>
      <vt:lpstr>我们的答案：重新设计包管理前端</vt:lpstr>
      <vt:lpstr>PowerPoint 演示文稿</vt:lpstr>
      <vt:lpstr>PowerPoint 演示文稿</vt:lpstr>
      <vt:lpstr>改良和优化——解决 APT 的普遍痛点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saki</dc:creator>
  <cp:lastModifiedBy>saki</cp:lastModifiedBy>
  <cp:revision>259</cp:revision>
  <dcterms:created xsi:type="dcterms:W3CDTF">2024-10-19T15:06:19Z</dcterms:created>
  <dcterms:modified xsi:type="dcterms:W3CDTF">2024-10-19T15:06:19Z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2052-12.8.2.17836</vt:lpwstr>
  </property>
  <property fmtid="{D5CDD505-2E9C-101B-9397-08002B2CF9AE}" pid="3" name="ICV">
    <vt:lpwstr/>
  </property>
</Properties>
</file>