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A1414"/>
    <a:srgbClr val="272E31"/>
    <a:srgbClr val="AE1212"/>
    <a:srgbClr val="960000"/>
    <a:srgbClr val="FFF3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6" autoAdjust="0"/>
    <p:restoredTop sz="77005" autoAdjust="0"/>
  </p:normalViewPr>
  <p:slideViewPr>
    <p:cSldViewPr snapToGrid="0">
      <p:cViewPr varScale="1">
        <p:scale>
          <a:sx n="69" d="100"/>
          <a:sy n="69" d="100"/>
        </p:scale>
        <p:origin x="708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B0CFB1-C235-45FF-98CF-B264CAF6197E}" type="datetimeFigureOut">
              <a:rPr lang="zh-CN" altLang="en-US" smtClean="0"/>
              <a:t>2024/2/13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A9F9F8-70AB-4AE9-8E40-C04E0DBC2E2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08327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Icenowy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zh-CN" altLang="en-US" dirty="0"/>
              <a:t>周边配套软件指的是 </a:t>
            </a:r>
            <a:r>
              <a:rPr lang="en-US" altLang="zh-CN" dirty="0"/>
              <a:t>Bootloader</a:t>
            </a:r>
            <a:r>
              <a:rPr lang="zh-CN" altLang="en-US" dirty="0"/>
              <a:t>、设备特化内核及配套支持程序等</a:t>
            </a:r>
            <a:endParaRPr lang="en-US" altLang="zh-CN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zh-CN" altLang="en-US" dirty="0"/>
              <a:t>开箱配置主要在于刷入镜像之后的一些必需设置操作，比如扩展分区表、随机化唯一标识符等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A9F9F8-70AB-4AE9-8E40-C04E0DBC2E2C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388116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b="0" i="0" dirty="0" err="1">
                <a:solidFill>
                  <a:srgbClr val="E6EDF3"/>
                </a:solidFill>
                <a:effectLst/>
                <a:latin typeface="-apple-system"/>
              </a:rPr>
              <a:t>Devena</a:t>
            </a:r>
            <a:r>
              <a:rPr lang="zh-CN" altLang="en-US" b="0" i="0" dirty="0">
                <a:solidFill>
                  <a:srgbClr val="E6EDF3"/>
                </a:solidFill>
                <a:effectLst/>
                <a:latin typeface="-apple-system"/>
              </a:rPr>
              <a:t>（全称 </a:t>
            </a:r>
            <a:r>
              <a:rPr lang="en-US" altLang="zh-CN" b="0" i="0" dirty="0">
                <a:solidFill>
                  <a:srgbClr val="E6EDF3"/>
                </a:solidFill>
                <a:effectLst/>
                <a:latin typeface="-apple-system"/>
              </a:rPr>
              <a:t>Device Enablement</a:t>
            </a:r>
            <a:r>
              <a:rPr lang="zh-CN" altLang="en-US" b="0" i="0" dirty="0">
                <a:solidFill>
                  <a:srgbClr val="E6EDF3"/>
                </a:solidFill>
                <a:effectLst/>
                <a:latin typeface="-apple-system"/>
              </a:rPr>
              <a:t>）最初由 </a:t>
            </a:r>
            <a:r>
              <a:rPr lang="en-US" altLang="zh-CN" b="0" i="0" u="sng" dirty="0" err="1">
                <a:effectLst/>
                <a:latin typeface="-apple-system"/>
                <a:hlinkClick r:id="rId3"/>
              </a:rPr>
              <a:t>Icenowy</a:t>
            </a:r>
            <a:r>
              <a:rPr lang="en-US" altLang="zh-CN" b="0" i="0" u="sng" dirty="0">
                <a:effectLst/>
                <a:latin typeface="-apple-system"/>
                <a:hlinkClick r:id="rId3"/>
              </a:rPr>
              <a:t> Zheng</a:t>
            </a:r>
            <a:r>
              <a:rPr lang="en-US" altLang="zh-CN" b="0" i="0" dirty="0">
                <a:solidFill>
                  <a:srgbClr val="E6EDF3"/>
                </a:solidFill>
                <a:effectLst/>
                <a:latin typeface="-apple-system"/>
              </a:rPr>
              <a:t> </a:t>
            </a:r>
            <a:r>
              <a:rPr lang="zh-CN" altLang="en-US" b="0" i="0" dirty="0">
                <a:solidFill>
                  <a:srgbClr val="E6EDF3"/>
                </a:solidFill>
                <a:effectLst/>
                <a:latin typeface="-apple-system"/>
              </a:rPr>
              <a:t>提出，旨在为 </a:t>
            </a:r>
            <a:r>
              <a:rPr lang="en-US" altLang="zh-CN" b="0" i="0" dirty="0">
                <a:solidFill>
                  <a:srgbClr val="E6EDF3"/>
                </a:solidFill>
                <a:effectLst/>
                <a:latin typeface="-apple-system"/>
              </a:rPr>
              <a:t>AOSC OS </a:t>
            </a:r>
            <a:r>
              <a:rPr lang="zh-CN" altLang="en-US" b="0" i="0" dirty="0">
                <a:solidFill>
                  <a:srgbClr val="E6EDF3"/>
                </a:solidFill>
                <a:effectLst/>
                <a:latin typeface="-apple-system"/>
              </a:rPr>
              <a:t>提供各种 </a:t>
            </a:r>
            <a:r>
              <a:rPr lang="en-US" altLang="zh-CN" b="0" i="0" dirty="0">
                <a:solidFill>
                  <a:srgbClr val="E6EDF3"/>
                </a:solidFill>
                <a:effectLst/>
                <a:latin typeface="-apple-system"/>
              </a:rPr>
              <a:t>ARM </a:t>
            </a:r>
            <a:r>
              <a:rPr lang="zh-CN" altLang="en-US" b="0" i="0" dirty="0">
                <a:solidFill>
                  <a:srgbClr val="E6EDF3"/>
                </a:solidFill>
                <a:effectLst/>
                <a:latin typeface="-apple-system"/>
              </a:rPr>
              <a:t>设备提供开箱支持，通过引入设备专属支持组件，大幅度简化在如树莓派、</a:t>
            </a:r>
            <a:r>
              <a:rPr lang="en-US" altLang="zh-CN" b="0" i="0" dirty="0">
                <a:solidFill>
                  <a:srgbClr val="E6EDF3"/>
                </a:solidFill>
                <a:effectLst/>
                <a:latin typeface="-apple-system"/>
              </a:rPr>
              <a:t>Apple Silicon </a:t>
            </a:r>
            <a:r>
              <a:rPr lang="zh-CN" altLang="en-US" b="0" i="0" dirty="0">
                <a:solidFill>
                  <a:srgbClr val="E6EDF3"/>
                </a:solidFill>
                <a:effectLst/>
                <a:latin typeface="-apple-system"/>
              </a:rPr>
              <a:t>乃至 </a:t>
            </a:r>
            <a:r>
              <a:rPr lang="en-US" altLang="zh-CN" b="0" i="0" dirty="0">
                <a:solidFill>
                  <a:srgbClr val="E6EDF3"/>
                </a:solidFill>
                <a:effectLst/>
                <a:latin typeface="-apple-system"/>
              </a:rPr>
              <a:t>Surface </a:t>
            </a:r>
            <a:r>
              <a:rPr lang="zh-CN" altLang="en-US" b="0" i="0" dirty="0">
                <a:solidFill>
                  <a:srgbClr val="E6EDF3"/>
                </a:solidFill>
                <a:effectLst/>
                <a:latin typeface="-apple-system"/>
              </a:rPr>
              <a:t>等设备上安装 </a:t>
            </a:r>
            <a:r>
              <a:rPr lang="en-US" altLang="zh-CN" b="0" i="0" dirty="0">
                <a:solidFill>
                  <a:srgbClr val="E6EDF3"/>
                </a:solidFill>
                <a:effectLst/>
                <a:latin typeface="-apple-system"/>
              </a:rPr>
              <a:t>AOSC OS </a:t>
            </a:r>
            <a:r>
              <a:rPr lang="zh-CN" altLang="en-US" b="0" i="0" dirty="0">
                <a:solidFill>
                  <a:srgbClr val="E6EDF3"/>
                </a:solidFill>
                <a:effectLst/>
                <a:latin typeface="-apple-system"/>
              </a:rPr>
              <a:t>的流程、优化使用体验。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A9F9F8-70AB-4AE9-8E40-C04E0DBC2E2C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78215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17778" y="1726214"/>
            <a:ext cx="9144000" cy="1632342"/>
          </a:xfrm>
        </p:spPr>
        <p:txBody>
          <a:bodyPr anchor="b">
            <a:normAutofit/>
          </a:bodyPr>
          <a:lstStyle>
            <a:lvl1pPr algn="ctr">
              <a:defRPr sz="4800" b="1" baseline="0">
                <a:solidFill>
                  <a:srgbClr val="272E31"/>
                </a:solidFill>
                <a:latin typeface="+mj-lt"/>
                <a:ea typeface="+mj-ea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17778" y="3499444"/>
            <a:ext cx="9144000" cy="824346"/>
          </a:xfrm>
        </p:spPr>
        <p:txBody>
          <a:bodyPr anchor="t"/>
          <a:lstStyle>
            <a:lvl1pPr marL="0" indent="0" algn="ctr">
              <a:buNone/>
              <a:defRPr sz="2400" baseline="0">
                <a:solidFill>
                  <a:srgbClr val="272E31"/>
                </a:solidFill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  <p:pic>
        <p:nvPicPr>
          <p:cNvPr id="8" name="图形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>
            <a:off x="1517375" y="4996857"/>
            <a:ext cx="720000" cy="720000"/>
          </a:xfrm>
          <a:prstGeom prst="rect">
            <a:avLst/>
          </a:prstGeom>
        </p:spPr>
      </p:pic>
      <p:cxnSp>
        <p:nvCxnSpPr>
          <p:cNvPr id="6" name="直接连接符 5"/>
          <p:cNvCxnSpPr/>
          <p:nvPr userDrawn="1"/>
        </p:nvCxnSpPr>
        <p:spPr>
          <a:xfrm>
            <a:off x="1524000" y="4732713"/>
            <a:ext cx="9144000" cy="0"/>
          </a:xfrm>
          <a:prstGeom prst="line">
            <a:avLst/>
          </a:prstGeom>
          <a:ln w="19050">
            <a:solidFill>
              <a:srgbClr val="8A14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文本框 4"/>
          <p:cNvSpPr txBox="1"/>
          <p:nvPr userDrawn="1"/>
        </p:nvSpPr>
        <p:spPr>
          <a:xfrm>
            <a:off x="2341880" y="4884420"/>
            <a:ext cx="2529205" cy="84518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l"/>
            <a:r>
              <a:rPr lang="zh-CN" altLang="en-US" sz="4800" kern="0" spc="-1000" dirty="0">
                <a:solidFill>
                  <a:srgbClr val="8A1414"/>
                </a:solidFill>
                <a:uFillTx/>
                <a:latin typeface="演示悠然小楷" panose="00000500000000000000" pitchFamily="2" charset="-122"/>
                <a:ea typeface="演示悠然小楷" panose="00000500000000000000" pitchFamily="2" charset="-122"/>
              </a:rPr>
              <a:t>甲辰烙饼会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D869-A30C-4509-8B8E-1BC4703629AC}" type="datetimeFigureOut">
              <a:rPr lang="zh-CN" altLang="en-US" smtClean="0"/>
              <a:t>2024/2/13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D869-A30C-4509-8B8E-1BC4703629AC}" type="datetimeFigureOut">
              <a:rPr lang="zh-CN" altLang="en-US" smtClean="0"/>
              <a:t>2024/2/13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>
            <a:lvl1pPr>
              <a:defRPr b="1">
                <a:solidFill>
                  <a:srgbClr val="272E31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272E31"/>
                </a:solidFill>
              </a:defRPr>
            </a:lvl1pPr>
            <a:lvl2pPr>
              <a:defRPr>
                <a:solidFill>
                  <a:srgbClr val="272E31"/>
                </a:solidFill>
              </a:defRPr>
            </a:lvl2pPr>
            <a:lvl3pPr>
              <a:defRPr>
                <a:solidFill>
                  <a:srgbClr val="272E31"/>
                </a:solidFill>
              </a:defRPr>
            </a:lvl3pPr>
            <a:lvl4pPr>
              <a:defRPr>
                <a:solidFill>
                  <a:srgbClr val="272E31"/>
                </a:solidFill>
              </a:defRPr>
            </a:lvl4pPr>
            <a:lvl5pPr>
              <a:defRPr>
                <a:solidFill>
                  <a:srgbClr val="272E31"/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D869-A30C-4509-8B8E-1BC4703629AC}" type="datetimeFigureOut">
              <a:rPr lang="zh-CN" altLang="en-US" smtClean="0"/>
              <a:t>2024/2/13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D869-A30C-4509-8B8E-1BC4703629AC}" type="datetimeFigureOut">
              <a:rPr lang="zh-CN" altLang="en-US" smtClean="0"/>
              <a:t>2024/2/13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D869-A30C-4509-8B8E-1BC4703629AC}" type="datetimeFigureOut">
              <a:rPr lang="zh-CN" altLang="en-US" smtClean="0"/>
              <a:t>2024/2/13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D869-A30C-4509-8B8E-1BC4703629AC}" type="datetimeFigureOut">
              <a:rPr lang="zh-CN" altLang="en-US" smtClean="0"/>
              <a:t>2024/2/13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D869-A30C-4509-8B8E-1BC4703629AC}" type="datetimeFigureOut">
              <a:rPr lang="zh-CN" altLang="en-US" smtClean="0"/>
              <a:t>2024/2/13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D869-A30C-4509-8B8E-1BC4703629AC}" type="datetimeFigureOut">
              <a:rPr lang="zh-CN" altLang="en-US" smtClean="0"/>
              <a:t>2024/2/13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D869-A30C-4509-8B8E-1BC4703629AC}" type="datetimeFigureOut">
              <a:rPr lang="zh-CN" altLang="en-US" smtClean="0"/>
              <a:t>2024/2/13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D869-A30C-4509-8B8E-1BC4703629AC}" type="datetimeFigureOut">
              <a:rPr lang="zh-CN" altLang="en-US" smtClean="0"/>
              <a:t>2024/2/13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5D869-A30C-4509-8B8E-1BC4703629AC}" type="datetimeFigureOut">
              <a:rPr lang="zh-CN" altLang="en-US" smtClean="0"/>
              <a:t>2024/2/13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8" name="图形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8519853" y="5466109"/>
            <a:ext cx="4686300" cy="151447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baseline="0">
          <a:solidFill>
            <a:srgbClr val="272E31"/>
          </a:solidFill>
          <a:latin typeface="+mn-lt"/>
          <a:ea typeface="+mn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80604020202020204" pitchFamily="34" charset="0"/>
        <a:buChar char="•"/>
        <a:defRPr sz="2800" kern="1200" baseline="0">
          <a:solidFill>
            <a:srgbClr val="272E3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80604020202020204" pitchFamily="34" charset="0"/>
        <a:buChar char="•"/>
        <a:defRPr sz="2400" kern="1200" baseline="0">
          <a:solidFill>
            <a:srgbClr val="272E3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80604020202020204" pitchFamily="34" charset="0"/>
        <a:buChar char="•"/>
        <a:defRPr sz="2000" kern="1200" baseline="0">
          <a:solidFill>
            <a:srgbClr val="272E3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80604020202020204" pitchFamily="34" charset="0"/>
        <a:buChar char="•"/>
        <a:defRPr sz="1800" kern="1200" baseline="0">
          <a:solidFill>
            <a:srgbClr val="272E3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80604020202020204" pitchFamily="34" charset="0"/>
        <a:buChar char="•"/>
        <a:defRPr sz="1800" kern="1200" baseline="0">
          <a:solidFill>
            <a:srgbClr val="272E3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err="1"/>
              <a:t>Devena</a:t>
            </a:r>
            <a:r>
              <a:rPr lang="en-US" altLang="zh-CN" dirty="0"/>
              <a:t> </a:t>
            </a:r>
            <a:r>
              <a:rPr lang="zh-CN" altLang="en-US" dirty="0"/>
              <a:t>设备支持计划展望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杨欣辉 </a:t>
            </a:r>
            <a:r>
              <a:rPr lang="en-US" altLang="zh-CN" dirty="0"/>
              <a:t>/ cyanoxygen@aosc.io</a:t>
            </a:r>
            <a:endParaRPr lang="zh-CN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引言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AOSC OS </a:t>
            </a:r>
            <a:r>
              <a:rPr lang="zh-CN" altLang="en-US" dirty="0"/>
              <a:t>长久以来缺少特化设备的稳定支持</a:t>
            </a:r>
            <a:endParaRPr lang="en-US" altLang="zh-CN" dirty="0"/>
          </a:p>
          <a:p>
            <a:r>
              <a:rPr lang="zh-CN" altLang="en-US" dirty="0"/>
              <a:t>特化设备支持的第一环是周边配套软件</a:t>
            </a:r>
            <a:endParaRPr lang="en-US" altLang="zh-CN" dirty="0"/>
          </a:p>
          <a:p>
            <a:r>
              <a:rPr lang="zh-CN" altLang="en-US" dirty="0"/>
              <a:t>其次需要开箱配置</a:t>
            </a:r>
            <a:endParaRPr lang="en-US" altLang="zh-CN" dirty="0"/>
          </a:p>
          <a:p>
            <a:endParaRPr lang="en-US" altLang="zh-CN" dirty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3739974-1438-585A-F6BD-E7F33B498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Devena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C2A1238-DB84-6935-57E0-12A8A392B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err="1"/>
              <a:t>Devena</a:t>
            </a:r>
            <a:r>
              <a:rPr lang="en-US" altLang="zh-CN" dirty="0"/>
              <a:t> </a:t>
            </a:r>
            <a:r>
              <a:rPr lang="zh-CN" altLang="en-US" dirty="0"/>
              <a:t>是一个最初由 </a:t>
            </a:r>
            <a:r>
              <a:rPr lang="en-US" altLang="zh-CN" dirty="0" err="1"/>
              <a:t>Icenowy</a:t>
            </a:r>
            <a:r>
              <a:rPr lang="en-US" altLang="zh-CN" dirty="0"/>
              <a:t> Zheng </a:t>
            </a:r>
            <a:r>
              <a:rPr lang="zh-CN" altLang="en-US" dirty="0"/>
              <a:t>提出的项目</a:t>
            </a:r>
            <a:endParaRPr lang="en-US" altLang="zh-CN" dirty="0"/>
          </a:p>
          <a:p>
            <a:r>
              <a:rPr lang="zh-CN" altLang="en-US" dirty="0"/>
              <a:t>旨在为 </a:t>
            </a:r>
            <a:r>
              <a:rPr lang="en-US" altLang="zh-CN" dirty="0"/>
              <a:t>AOSC OS </a:t>
            </a:r>
            <a:r>
              <a:rPr lang="zh-CN" altLang="en-US" dirty="0"/>
              <a:t>提供各种 </a:t>
            </a:r>
            <a:r>
              <a:rPr lang="en-US" altLang="zh-CN" dirty="0"/>
              <a:t>ARM </a:t>
            </a:r>
            <a:r>
              <a:rPr lang="zh-CN" altLang="en-US" dirty="0"/>
              <a:t>设备提供开箱支持</a:t>
            </a:r>
            <a:endParaRPr lang="en-US" altLang="zh-CN" dirty="0"/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09836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C286E84-6FE5-0015-2009-32E819F8A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项目组成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E103B78-B0AB-5C69-614E-35CB67795B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设备特化软件仓库（内核、</a:t>
            </a:r>
            <a:r>
              <a:rPr lang="en-US" altLang="zh-CN" dirty="0"/>
              <a:t>Bootloader </a:t>
            </a:r>
            <a:r>
              <a:rPr lang="zh-CN" altLang="en-US" dirty="0"/>
              <a:t>等）</a:t>
            </a:r>
            <a:endParaRPr lang="en-US" altLang="zh-CN" dirty="0"/>
          </a:p>
          <a:p>
            <a:r>
              <a:rPr lang="zh-CN" altLang="en-US" dirty="0"/>
              <a:t>设备首次启动设置步骤</a:t>
            </a:r>
            <a:endParaRPr lang="en-US" altLang="zh-CN" dirty="0"/>
          </a:p>
          <a:p>
            <a:r>
              <a:rPr lang="zh-CN" altLang="en-US" dirty="0"/>
              <a:t>设备日常维护支持库</a:t>
            </a:r>
            <a:endParaRPr lang="en-US" altLang="zh-CN" dirty="0"/>
          </a:p>
          <a:p>
            <a:r>
              <a:rPr lang="zh-CN" altLang="en-US" dirty="0"/>
              <a:t>设备首次启动设置向导</a:t>
            </a:r>
            <a:endParaRPr lang="en-US" altLang="zh-CN" dirty="0"/>
          </a:p>
          <a:p>
            <a:r>
              <a:rPr lang="en-US" altLang="zh-CN" dirty="0"/>
              <a:t>…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05217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19354C0-6F68-E9BF-6F85-8C6CE775F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完成情况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BB0A0F7-3B1E-654E-9FD4-1D28414DE7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实现了 </a:t>
            </a:r>
            <a:r>
              <a:rPr lang="en-US" altLang="zh-CN" dirty="0" err="1"/>
              <a:t>Devena</a:t>
            </a:r>
            <a:r>
              <a:rPr lang="en-US" altLang="zh-CN" dirty="0"/>
              <a:t> </a:t>
            </a:r>
            <a:r>
              <a:rPr lang="zh-CN" altLang="en-US" dirty="0"/>
              <a:t>的首次启动设置步骤</a:t>
            </a:r>
            <a:endParaRPr lang="en-US" altLang="zh-CN" dirty="0"/>
          </a:p>
          <a:p>
            <a:r>
              <a:rPr lang="zh-CN" altLang="en-US" dirty="0"/>
              <a:t>其他项目还在规划阶段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612442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ACEC1B2-FB0F-3FAB-F3F8-BEC2131C5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devena</a:t>
            </a:r>
            <a:r>
              <a:rPr lang="en-US" altLang="zh-CN" dirty="0"/>
              <a:t>-lib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B31DD9C-098A-699F-2FAD-9E8B3F23CE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属于 </a:t>
            </a:r>
            <a:r>
              <a:rPr lang="en-US" altLang="zh-CN" dirty="0" err="1"/>
              <a:t>Devena</a:t>
            </a:r>
            <a:r>
              <a:rPr lang="en-US" altLang="zh-CN" dirty="0"/>
              <a:t> </a:t>
            </a:r>
            <a:r>
              <a:rPr lang="zh-CN" altLang="en-US" dirty="0"/>
              <a:t>的核心项目之一</a:t>
            </a:r>
            <a:endParaRPr lang="en-US" altLang="zh-CN" dirty="0"/>
          </a:p>
          <a:p>
            <a:r>
              <a:rPr lang="zh-CN" altLang="en-US" dirty="0"/>
              <a:t>负责完成刷写后首次启动的必要设置步骤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174858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EEAA071-AE3A-0F29-91DB-6E30EC3E9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devena</a:t>
            </a:r>
            <a:r>
              <a:rPr lang="en-US" altLang="zh-CN" dirty="0"/>
              <a:t>-lib</a:t>
            </a:r>
            <a:endParaRPr lang="zh-CN" altLang="en-US" dirty="0"/>
          </a:p>
        </p:txBody>
      </p:sp>
      <p:pic>
        <p:nvPicPr>
          <p:cNvPr id="5" name="内容占位符 4" descr="文本&#10;&#10;低可信度描述已自动生成">
            <a:extLst>
              <a:ext uri="{FF2B5EF4-FFF2-40B4-BE49-F238E27FC236}">
                <a16:creationId xmlns:a16="http://schemas.microsoft.com/office/drawing/2014/main" id="{D5047E8D-7425-02C1-FDF6-9156DB8CF4A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366"/>
          <a:stretch/>
        </p:blipFill>
        <p:spPr>
          <a:xfrm>
            <a:off x="3272221" y="1690688"/>
            <a:ext cx="5647557" cy="388576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B1677232-3DEF-BABD-B6B1-CA41DEDCDC53}"/>
              </a:ext>
            </a:extLst>
          </p:cNvPr>
          <p:cNvSpPr txBox="1"/>
          <p:nvPr/>
        </p:nvSpPr>
        <p:spPr>
          <a:xfrm>
            <a:off x="3300846" y="3306679"/>
            <a:ext cx="660169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dirty="0"/>
              <a:t>旨在为 </a:t>
            </a:r>
            <a:r>
              <a:rPr lang="en-US" altLang="zh-CN" dirty="0"/>
              <a:t>AOSC OS </a:t>
            </a:r>
            <a:r>
              <a:rPr lang="zh-CN" altLang="en-US" dirty="0"/>
              <a:t>提供各种 </a:t>
            </a:r>
            <a:r>
              <a:rPr lang="en-US" altLang="zh-CN" dirty="0"/>
              <a:t>ARM </a:t>
            </a:r>
            <a:r>
              <a:rPr lang="zh-CN" altLang="en-US" dirty="0"/>
              <a:t>设备提供开箱支持</a:t>
            </a:r>
          </a:p>
        </p:txBody>
      </p:sp>
    </p:spTree>
    <p:extLst>
      <p:ext uri="{BB962C8B-B14F-4D97-AF65-F5344CB8AC3E}">
        <p14:creationId xmlns:p14="http://schemas.microsoft.com/office/powerpoint/2010/main" val="31221281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8726E8-9294-E45A-2F3E-B8CE5B8B1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未来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44ECF5E-50F1-A622-37CD-5F0B506A71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将原有 </a:t>
            </a:r>
            <a:r>
              <a:rPr lang="en-US" altLang="zh-CN" dirty="0"/>
              <a:t>BSP </a:t>
            </a:r>
            <a:r>
              <a:rPr lang="zh-CN" altLang="en-US" dirty="0"/>
              <a:t>仓库迁移至 </a:t>
            </a:r>
            <a:r>
              <a:rPr lang="en-US" altLang="zh-CN" dirty="0" err="1"/>
              <a:t>Devena</a:t>
            </a:r>
            <a:endParaRPr lang="en-US" altLang="zh-CN" dirty="0"/>
          </a:p>
          <a:p>
            <a:r>
              <a:rPr lang="zh-CN" altLang="en-US" dirty="0"/>
              <a:t>制定 </a:t>
            </a:r>
            <a:r>
              <a:rPr lang="en-US" altLang="zh-CN" dirty="0" err="1"/>
              <a:t>Devena</a:t>
            </a:r>
            <a:r>
              <a:rPr lang="en-US" altLang="zh-CN" dirty="0"/>
              <a:t> </a:t>
            </a:r>
            <a:r>
              <a:rPr lang="zh-CN" altLang="en-US" dirty="0"/>
              <a:t>设备支持相关标准</a:t>
            </a:r>
            <a:endParaRPr lang="en-US" altLang="zh-CN" dirty="0"/>
          </a:p>
          <a:p>
            <a:r>
              <a:rPr lang="zh-CN" altLang="en-US" dirty="0"/>
              <a:t>实现没有实现的部分</a:t>
            </a:r>
          </a:p>
        </p:txBody>
      </p:sp>
    </p:spTree>
    <p:extLst>
      <p:ext uri="{BB962C8B-B14F-4D97-AF65-F5344CB8AC3E}">
        <p14:creationId xmlns:p14="http://schemas.microsoft.com/office/powerpoint/2010/main" val="7420510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E78FEBE-DB18-14EE-2D20-833FCAE5AF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89909"/>
            <a:ext cx="10515600" cy="2799051"/>
          </a:xfrm>
        </p:spPr>
        <p:txBody>
          <a:bodyPr anchor="b">
            <a:normAutofit/>
          </a:bodyPr>
          <a:lstStyle/>
          <a:p>
            <a:r>
              <a:rPr lang="en-US" altLang="zh-CN" sz="9600" dirty="0"/>
              <a:t>Thanks</a:t>
            </a:r>
            <a:endParaRPr lang="zh-CN" altLang="en-US" sz="9600" dirty="0"/>
          </a:p>
        </p:txBody>
      </p:sp>
    </p:spTree>
    <p:extLst>
      <p:ext uri="{BB962C8B-B14F-4D97-AF65-F5344CB8AC3E}">
        <p14:creationId xmlns:p14="http://schemas.microsoft.com/office/powerpoint/2010/main" val="3649450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Noto">
      <a:majorFont>
        <a:latin typeface="Noto Sans"/>
        <a:ea typeface="Noto Sans SC"/>
        <a:cs typeface=""/>
      </a:majorFont>
      <a:minorFont>
        <a:latin typeface="Noto Sans"/>
        <a:ea typeface="Noto Sans S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258</Words>
  <Application>Microsoft Office PowerPoint</Application>
  <PresentationFormat>宽屏</PresentationFormat>
  <Paragraphs>33</Paragraphs>
  <Slides>9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5" baseType="lpstr">
      <vt:lpstr>-apple-system</vt:lpstr>
      <vt:lpstr>等线</vt:lpstr>
      <vt:lpstr>演示悠然小楷</vt:lpstr>
      <vt:lpstr>Arial</vt:lpstr>
      <vt:lpstr>Noto Sans</vt:lpstr>
      <vt:lpstr>Office 主题​​</vt:lpstr>
      <vt:lpstr>Devena 设备支持计划展望</vt:lpstr>
      <vt:lpstr>引言</vt:lpstr>
      <vt:lpstr>Devena</vt:lpstr>
      <vt:lpstr>项目组成</vt:lpstr>
      <vt:lpstr>完成情况</vt:lpstr>
      <vt:lpstr>devena-lib</vt:lpstr>
      <vt:lpstr>devena-lib</vt:lpstr>
      <vt:lpstr>未来</vt:lpstr>
      <vt:lpstr>Thanks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嘟嘟 老</dc:creator>
  <cp:lastModifiedBy>嘟嘟 老</cp:lastModifiedBy>
  <cp:revision>17</cp:revision>
  <dcterms:created xsi:type="dcterms:W3CDTF">2024-02-12T03:46:28Z</dcterms:created>
  <dcterms:modified xsi:type="dcterms:W3CDTF">2024-02-13T11:24:04Z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/>
  </property>
  <property fmtid="{D5CDD505-2E9C-101B-9397-08002B2CF9AE}" pid="3" name="KSOProductBuildVer">
    <vt:lpwstr>2052-11.1.0.11711</vt:lpwstr>
  </property>
</Properties>
</file>