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A1414"/>
    <a:srgbClr val="272E31"/>
    <a:srgbClr val="AE1212"/>
    <a:srgbClr val="960000"/>
    <a:srgbClr val="FFF3E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96" autoAdjust="0"/>
    <p:restoredTop sz="94660"/>
  </p:normalViewPr>
  <p:slideViewPr>
    <p:cSldViewPr snapToGrid="0">
      <p:cViewPr varScale="1">
        <p:scale>
          <a:sx n="67" d="100"/>
          <a:sy n="67" d="100"/>
        </p:scale>
        <p:origin x="570" y="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17778" y="1726214"/>
            <a:ext cx="9144000" cy="1632342"/>
          </a:xfrm>
        </p:spPr>
        <p:txBody>
          <a:bodyPr anchor="b">
            <a:normAutofit/>
          </a:bodyPr>
          <a:lstStyle>
            <a:lvl1pPr algn="ctr">
              <a:defRPr sz="4800" b="1" baseline="0">
                <a:solidFill>
                  <a:srgbClr val="272E31"/>
                </a:solidFill>
                <a:latin typeface="+mj-lt"/>
                <a:ea typeface="Noto Sans SC" panose="020B0200000000000000" pitchFamily="34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17778" y="3499444"/>
            <a:ext cx="9144000" cy="824346"/>
          </a:xfrm>
        </p:spPr>
        <p:txBody>
          <a:bodyPr anchor="t"/>
          <a:lstStyle>
            <a:lvl1pPr marL="0" indent="0" algn="ctr">
              <a:buNone/>
              <a:defRPr sz="2400" baseline="0">
                <a:solidFill>
                  <a:srgbClr val="272E31"/>
                </a:solidFill>
                <a:latin typeface="+mj-lt"/>
                <a:ea typeface="Noto Sans SC" panose="020B0200000000000000" pitchFamily="34" charset="-122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单击此处编辑母版副标题样式</a:t>
            </a:r>
          </a:p>
        </p:txBody>
      </p:sp>
      <p:pic>
        <p:nvPicPr>
          <p:cNvPr id="8" name="图形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>
            <a:fillRect/>
          </a:stretch>
        </p:blipFill>
        <p:spPr>
          <a:xfrm>
            <a:off x="1517375" y="4996857"/>
            <a:ext cx="720000" cy="720000"/>
          </a:xfrm>
          <a:prstGeom prst="rect">
            <a:avLst/>
          </a:prstGeom>
        </p:spPr>
      </p:pic>
      <p:cxnSp>
        <p:nvCxnSpPr>
          <p:cNvPr id="6" name="直接连接符 5"/>
          <p:cNvCxnSpPr/>
          <p:nvPr userDrawn="1"/>
        </p:nvCxnSpPr>
        <p:spPr>
          <a:xfrm>
            <a:off x="1524000" y="4732713"/>
            <a:ext cx="9144000" cy="0"/>
          </a:xfrm>
          <a:prstGeom prst="line">
            <a:avLst/>
          </a:prstGeom>
          <a:ln w="19050">
            <a:solidFill>
              <a:srgbClr val="8A141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文本框 4"/>
          <p:cNvSpPr txBox="1"/>
          <p:nvPr userDrawn="1"/>
        </p:nvSpPr>
        <p:spPr>
          <a:xfrm>
            <a:off x="2341880" y="4884420"/>
            <a:ext cx="2529205" cy="845185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l"/>
            <a:r>
              <a:rPr lang="zh-CN" altLang="en-US" sz="4800" kern="0" spc="-1000" dirty="0">
                <a:solidFill>
                  <a:srgbClr val="8A1414"/>
                </a:solidFill>
                <a:uFillTx/>
                <a:latin typeface="演示悠然小楷" panose="00000500000000000000" pitchFamily="2" charset="-122"/>
                <a:ea typeface="演示悠然小楷" panose="00000500000000000000" pitchFamily="2" charset="-122"/>
              </a:rPr>
              <a:t>甲辰烙饼会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5D869-A30C-4509-8B8E-1BC4703629AC}" type="datetimeFigureOut">
              <a:rPr lang="zh-CN" altLang="en-US" smtClean="0"/>
              <a:t>2024/2/15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7E7CD-56C5-4122-9B34-3119DA930BC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5D869-A30C-4509-8B8E-1BC4703629AC}" type="datetimeFigureOut">
              <a:rPr lang="zh-CN" altLang="en-US" smtClean="0"/>
              <a:t>2024/2/15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7E7CD-56C5-4122-9B34-3119DA930BC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noFill/>
        </p:spPr>
        <p:txBody>
          <a:bodyPr/>
          <a:lstStyle>
            <a:lvl1pPr>
              <a:defRPr b="1">
                <a:solidFill>
                  <a:srgbClr val="272E31"/>
                </a:solidFill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rgbClr val="272E31"/>
                </a:solidFill>
              </a:defRPr>
            </a:lvl1pPr>
            <a:lvl2pPr marL="685800" indent="-228600">
              <a:buFont typeface="Noto Sans SC" panose="020B0200000000000000" pitchFamily="34" charset="-122"/>
              <a:buChar char="－"/>
              <a:defRPr sz="2800">
                <a:solidFill>
                  <a:srgbClr val="272E31"/>
                </a:solidFill>
              </a:defRPr>
            </a:lvl2pPr>
            <a:lvl3pPr>
              <a:defRPr>
                <a:solidFill>
                  <a:srgbClr val="272E31"/>
                </a:solidFill>
              </a:defRPr>
            </a:lvl3pPr>
            <a:lvl4pPr>
              <a:defRPr>
                <a:solidFill>
                  <a:srgbClr val="272E31"/>
                </a:solidFill>
              </a:defRPr>
            </a:lvl4pPr>
            <a:lvl5pPr>
              <a:defRPr>
                <a:solidFill>
                  <a:srgbClr val="272E31"/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二级</a:t>
            </a:r>
          </a:p>
          <a:p>
            <a:pPr lvl="2"/>
            <a:r>
              <a:rPr lang="zh-CN" altLang="en-US" dirty="0"/>
              <a:t>三级</a:t>
            </a:r>
          </a:p>
          <a:p>
            <a:pPr lvl="3"/>
            <a:r>
              <a:rPr lang="zh-CN" altLang="en-US" dirty="0"/>
              <a:t>四级</a:t>
            </a:r>
          </a:p>
          <a:p>
            <a:pPr lvl="4"/>
            <a:r>
              <a:rPr lang="zh-CN" altLang="en-US" dirty="0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5D869-A30C-4509-8B8E-1BC4703629AC}" type="datetimeFigureOut">
              <a:rPr lang="zh-CN" altLang="en-US" smtClean="0"/>
              <a:t>2024/2/15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7E7CD-56C5-4122-9B34-3119DA930BC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5D869-A30C-4509-8B8E-1BC4703629AC}" type="datetimeFigureOut">
              <a:rPr lang="zh-CN" altLang="en-US" smtClean="0"/>
              <a:t>2024/2/15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7E7CD-56C5-4122-9B34-3119DA930BC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5D869-A30C-4509-8B8E-1BC4703629AC}" type="datetimeFigureOut">
              <a:rPr lang="zh-CN" altLang="en-US" smtClean="0"/>
              <a:t>2024/2/15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7E7CD-56C5-4122-9B34-3119DA930BC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5D869-A30C-4509-8B8E-1BC4703629AC}" type="datetimeFigureOut">
              <a:rPr lang="zh-CN" altLang="en-US" smtClean="0"/>
              <a:t>2024/2/15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7E7CD-56C5-4122-9B34-3119DA930BC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5D869-A30C-4509-8B8E-1BC4703629AC}" type="datetimeFigureOut">
              <a:rPr lang="zh-CN" altLang="en-US" smtClean="0"/>
              <a:t>2024/2/15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7E7CD-56C5-4122-9B34-3119DA930BC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5D869-A30C-4509-8B8E-1BC4703629AC}" type="datetimeFigureOut">
              <a:rPr lang="zh-CN" altLang="en-US" smtClean="0"/>
              <a:t>2024/2/15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7E7CD-56C5-4122-9B34-3119DA930BC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5D869-A30C-4509-8B8E-1BC4703629AC}" type="datetimeFigureOut">
              <a:rPr lang="zh-CN" altLang="en-US" smtClean="0"/>
              <a:t>2024/2/15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7E7CD-56C5-4122-9B34-3119DA930BC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5D869-A30C-4509-8B8E-1BC4703629AC}" type="datetimeFigureOut">
              <a:rPr lang="zh-CN" altLang="en-US" smtClean="0"/>
              <a:t>2024/2/15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7E7CD-56C5-4122-9B34-3119DA930BC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sv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3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E5D869-A30C-4509-8B8E-1BC4703629AC}" type="datetimeFigureOut">
              <a:rPr lang="zh-CN" altLang="en-US" smtClean="0"/>
              <a:t>2024/2/15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77E7CD-56C5-4122-9B34-3119DA930BCD}" type="slidenum">
              <a:rPr lang="zh-CN" altLang="en-US" smtClean="0"/>
              <a:t>‹#›</a:t>
            </a:fld>
            <a:endParaRPr lang="zh-CN" altLang="en-US"/>
          </a:p>
        </p:txBody>
      </p:sp>
      <p:pic>
        <p:nvPicPr>
          <p:cNvPr id="8" name="图形 7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p:blipFill>
        <p:spPr>
          <a:xfrm>
            <a:off x="8519853" y="5466109"/>
            <a:ext cx="4686300" cy="1514475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 baseline="0">
          <a:solidFill>
            <a:srgbClr val="272E31"/>
          </a:solidFill>
          <a:latin typeface="+mj-lt"/>
          <a:ea typeface="Noto Sans SC" panose="020B0200000000000000" pitchFamily="34" charset="-122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Font typeface="Arial" panose="02080604020202020204" pitchFamily="34" charset="0"/>
        <a:buChar char="•"/>
        <a:defRPr sz="2800" kern="1200" baseline="0">
          <a:solidFill>
            <a:srgbClr val="272E31"/>
          </a:solidFill>
          <a:latin typeface="+mj-lt"/>
          <a:ea typeface="Noto Sans SC" panose="020B0200000000000000" pitchFamily="34" charset="-122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80604020202020204" pitchFamily="34" charset="0"/>
        <a:buChar char="•"/>
        <a:defRPr sz="2400" kern="1200" baseline="0">
          <a:solidFill>
            <a:srgbClr val="272E31"/>
          </a:solidFill>
          <a:latin typeface="+mj-lt"/>
          <a:ea typeface="Noto Sans SC" panose="020B0200000000000000" pitchFamily="34" charset="-122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80604020202020204" pitchFamily="34" charset="0"/>
        <a:buChar char="•"/>
        <a:defRPr sz="2000" kern="1200" baseline="0">
          <a:solidFill>
            <a:srgbClr val="272E31"/>
          </a:solidFill>
          <a:latin typeface="+mj-lt"/>
          <a:ea typeface="Noto Sans SC" panose="020B0200000000000000" pitchFamily="34" charset="-122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80604020202020204" pitchFamily="34" charset="0"/>
        <a:buChar char="•"/>
        <a:defRPr sz="1800" kern="1200" baseline="0">
          <a:solidFill>
            <a:srgbClr val="272E31"/>
          </a:solidFill>
          <a:latin typeface="+mj-lt"/>
          <a:ea typeface="Noto Sans SC" panose="020B0200000000000000" pitchFamily="34" charset="-122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80604020202020204" pitchFamily="34" charset="0"/>
        <a:buChar char="•"/>
        <a:defRPr sz="1800" kern="1200" baseline="0">
          <a:solidFill>
            <a:srgbClr val="272E31"/>
          </a:solidFill>
          <a:latin typeface="+mj-lt"/>
          <a:ea typeface="Noto Sans SC" panose="020B0200000000000000" pitchFamily="34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8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8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8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8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 dirty="0" err="1"/>
              <a:t>acbs</a:t>
            </a:r>
            <a:r>
              <a:rPr lang="en-US" altLang="zh-CN" dirty="0"/>
              <a:t>/</a:t>
            </a:r>
            <a:r>
              <a:rPr lang="en-US" altLang="zh-CN" dirty="0" err="1"/>
              <a:t>autobuild</a:t>
            </a:r>
            <a:r>
              <a:rPr lang="en-US" altLang="zh-CN" dirty="0"/>
              <a:t>/</a:t>
            </a:r>
            <a:r>
              <a:rPr lang="en-US" altLang="zh-CN" dirty="0" err="1"/>
              <a:t>ciel</a:t>
            </a:r>
            <a:r>
              <a:rPr lang="en-US" altLang="zh-CN" dirty="0"/>
              <a:t> </a:t>
            </a:r>
            <a:r>
              <a:rPr lang="zh-CN" altLang="en-US" dirty="0"/>
              <a:t>展望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zh-CN" altLang="en-US" dirty="0"/>
              <a:t>刘子兴 </a:t>
            </a:r>
            <a:r>
              <a:rPr lang="en-US" altLang="zh-CN" dirty="0"/>
              <a:t>/ liushuyu@aosc.io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当前问题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AOSC OS </a:t>
            </a:r>
            <a:r>
              <a:rPr lang="zh-CN" altLang="en-US" dirty="0"/>
              <a:t>现在有了自动化，需要更可控的工具</a:t>
            </a:r>
          </a:p>
          <a:p>
            <a:r>
              <a:rPr lang="en-US" altLang="zh-CN" dirty="0"/>
              <a:t>Autobuild3 </a:t>
            </a:r>
            <a:r>
              <a:rPr lang="zh-CN" altLang="en-US" dirty="0"/>
              <a:t>可靠性差，但迁移成本高</a:t>
            </a:r>
          </a:p>
          <a:p>
            <a:r>
              <a:rPr lang="en-US" altLang="zh-CN" dirty="0"/>
              <a:t>ACBS </a:t>
            </a:r>
            <a:r>
              <a:rPr lang="zh-CN" altLang="en-US" dirty="0"/>
              <a:t>和 </a:t>
            </a:r>
            <a:r>
              <a:rPr lang="en-US" altLang="zh-CN" dirty="0" err="1"/>
              <a:t>autobuild</a:t>
            </a:r>
            <a:r>
              <a:rPr lang="en-US" altLang="zh-CN" dirty="0"/>
              <a:t> </a:t>
            </a:r>
            <a:r>
              <a:rPr lang="zh-CN" altLang="en-US" dirty="0"/>
              <a:t>长期仅关注自家一亩三分地</a:t>
            </a:r>
          </a:p>
          <a:p>
            <a:r>
              <a:rPr lang="en-US" altLang="zh-CN" dirty="0"/>
              <a:t>Ciel </a:t>
            </a:r>
            <a:r>
              <a:rPr lang="zh-CN" altLang="en-US" dirty="0"/>
              <a:t>无自动化控制设施</a:t>
            </a:r>
          </a:p>
          <a:p>
            <a:endParaRPr lang="zh-CN" alt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6083185-7F04-2528-FE09-55696C7CB1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解决方法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3F4FD5BC-4FCD-9CC9-428F-490FEC493F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Autobuild4 </a:t>
            </a:r>
            <a:r>
              <a:rPr lang="zh-CN" altLang="en-US" dirty="0"/>
              <a:t>规划</a:t>
            </a:r>
          </a:p>
          <a:p>
            <a:r>
              <a:rPr lang="en-US" altLang="zh-CN" dirty="0"/>
              <a:t>ACBS </a:t>
            </a:r>
            <a:r>
              <a:rPr lang="zh-CN" altLang="en-US" dirty="0"/>
              <a:t>和 </a:t>
            </a:r>
            <a:r>
              <a:rPr lang="en-US" altLang="zh-CN" dirty="0" err="1"/>
              <a:t>autobuild</a:t>
            </a:r>
            <a:r>
              <a:rPr lang="en-US" altLang="zh-CN" dirty="0"/>
              <a:t> </a:t>
            </a:r>
            <a:r>
              <a:rPr lang="zh-CN" altLang="en-US" dirty="0"/>
              <a:t>合体计划</a:t>
            </a:r>
            <a:endParaRPr lang="en-US" altLang="zh-CN" dirty="0"/>
          </a:p>
          <a:p>
            <a:pPr lvl="1">
              <a:lnSpc>
                <a:spcPct val="120000"/>
              </a:lnSpc>
            </a:pPr>
            <a:r>
              <a:rPr lang="zh-CN" altLang="en-US" dirty="0"/>
              <a:t>融合体继承 </a:t>
            </a:r>
            <a:r>
              <a:rPr lang="en-US" altLang="zh-CN" dirty="0" err="1"/>
              <a:t>autobuild</a:t>
            </a:r>
            <a:r>
              <a:rPr lang="en-US" altLang="zh-CN" dirty="0"/>
              <a:t> </a:t>
            </a:r>
            <a:r>
              <a:rPr lang="zh-CN" altLang="en-US" dirty="0"/>
              <a:t>的姓名</a:t>
            </a:r>
          </a:p>
          <a:p>
            <a:r>
              <a:rPr lang="en-US" altLang="zh-CN" dirty="0"/>
              <a:t>Ciel 5</a:t>
            </a:r>
            <a:r>
              <a:rPr lang="zh-CN" altLang="en-US" dirty="0"/>
              <a:t>（暂定名字）更加模块化</a:t>
            </a:r>
          </a:p>
          <a:p>
            <a:pPr lvl="1">
              <a:lnSpc>
                <a:spcPct val="120000"/>
              </a:lnSpc>
            </a:pPr>
            <a:r>
              <a:rPr lang="zh-CN" altLang="en-US" dirty="0"/>
              <a:t>可能会添加除 </a:t>
            </a:r>
            <a:r>
              <a:rPr lang="en-US" altLang="zh-CN" dirty="0" err="1"/>
              <a:t>nspawn</a:t>
            </a:r>
            <a:r>
              <a:rPr lang="en-US" altLang="zh-CN" dirty="0"/>
              <a:t> </a:t>
            </a:r>
            <a:r>
              <a:rPr lang="zh-CN" altLang="en-US" dirty="0"/>
              <a:t>之外的运行时支持</a:t>
            </a:r>
          </a:p>
          <a:p>
            <a:pPr lvl="1">
              <a:lnSpc>
                <a:spcPct val="120000"/>
              </a:lnSpc>
            </a:pPr>
            <a:r>
              <a:rPr lang="zh-CN" altLang="en-US" dirty="0"/>
              <a:t>可能会添加容器日志记录支持（</a:t>
            </a:r>
            <a:r>
              <a:rPr lang="en-US" altLang="zh-CN" dirty="0" err="1"/>
              <a:t>acbs</a:t>
            </a:r>
            <a:r>
              <a:rPr lang="en-US" altLang="zh-CN" dirty="0"/>
              <a:t>/</a:t>
            </a:r>
            <a:r>
              <a:rPr lang="en-US" altLang="zh-CN" dirty="0" err="1"/>
              <a:t>autobuild</a:t>
            </a:r>
            <a:r>
              <a:rPr lang="en-US" altLang="zh-CN" dirty="0"/>
              <a:t> </a:t>
            </a:r>
            <a:r>
              <a:rPr lang="zh-CN" altLang="en-US" dirty="0"/>
              <a:t>集成）</a:t>
            </a:r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3256161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297FC73-D291-D3C7-F16B-42FD53D863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摊饼计划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AF0DF8EE-689A-185F-5402-AB43E53858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err="1"/>
              <a:t>Autobuild</a:t>
            </a:r>
            <a:r>
              <a:rPr lang="en-US" altLang="zh-CN" dirty="0"/>
              <a:t> </a:t>
            </a:r>
            <a:r>
              <a:rPr lang="zh-CN" altLang="en-US" dirty="0"/>
              <a:t>发展自己的脚本方言</a:t>
            </a:r>
          </a:p>
          <a:p>
            <a:r>
              <a:rPr lang="en-US" altLang="zh-CN" dirty="0"/>
              <a:t>Ciel 5 </a:t>
            </a:r>
            <a:r>
              <a:rPr lang="zh-CN" altLang="en-US" dirty="0"/>
              <a:t>支持其他开发环节</a:t>
            </a:r>
          </a:p>
          <a:p>
            <a:pPr lvl="1">
              <a:lnSpc>
                <a:spcPct val="120000"/>
              </a:lnSpc>
            </a:pPr>
            <a:r>
              <a:rPr lang="zh-CN" altLang="en-US" dirty="0"/>
              <a:t>自动化测试</a:t>
            </a:r>
          </a:p>
          <a:p>
            <a:pPr lvl="1">
              <a:lnSpc>
                <a:spcPct val="120000"/>
              </a:lnSpc>
            </a:pPr>
            <a:r>
              <a:rPr lang="zh-CN" altLang="en-US" dirty="0"/>
              <a:t>软件源缓存</a:t>
            </a:r>
          </a:p>
          <a:p>
            <a:pPr lvl="1">
              <a:lnSpc>
                <a:spcPct val="120000"/>
              </a:lnSpc>
            </a:pPr>
            <a:r>
              <a:rPr lang="zh-CN" altLang="en-US" dirty="0"/>
              <a:t>源码管理</a:t>
            </a:r>
          </a:p>
          <a:p>
            <a:pPr lvl="1">
              <a:lnSpc>
                <a:spcPct val="120000"/>
              </a:lnSpc>
            </a:pPr>
            <a:r>
              <a:rPr lang="zh-CN" altLang="en-US" dirty="0"/>
              <a:t>保留作案现场</a:t>
            </a:r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1297922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BF8C02E-759E-C98F-6D0F-B803ACAF84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067060"/>
            <a:ext cx="10515600" cy="1325563"/>
          </a:xfrm>
        </p:spPr>
        <p:txBody>
          <a:bodyPr anchor="b">
            <a:normAutofit/>
          </a:bodyPr>
          <a:lstStyle/>
          <a:p>
            <a:r>
              <a:rPr lang="en-US" altLang="zh-CN" sz="8000" dirty="0"/>
              <a:t>Thanks</a:t>
            </a:r>
            <a:endParaRPr lang="zh-CN" altLang="en-US" sz="8000" dirty="0"/>
          </a:p>
        </p:txBody>
      </p:sp>
    </p:spTree>
    <p:extLst>
      <p:ext uri="{BB962C8B-B14F-4D97-AF65-F5344CB8AC3E}">
        <p14:creationId xmlns:p14="http://schemas.microsoft.com/office/powerpoint/2010/main" val="5187058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Noto">
      <a:majorFont>
        <a:latin typeface="Noto Sans"/>
        <a:ea typeface="Noto Sans SC"/>
        <a:cs typeface=""/>
      </a:majorFont>
      <a:minorFont>
        <a:latin typeface="Noto Sans"/>
        <a:ea typeface="Noto Sans S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125</Words>
  <Application>Microsoft Office PowerPoint</Application>
  <PresentationFormat>宽屏</PresentationFormat>
  <Paragraphs>22</Paragraphs>
  <Slides>5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5</vt:i4>
      </vt:variant>
    </vt:vector>
  </HeadingPairs>
  <TitlesOfParts>
    <vt:vector size="10" baseType="lpstr">
      <vt:lpstr>Noto Sans SC</vt:lpstr>
      <vt:lpstr>演示悠然小楷</vt:lpstr>
      <vt:lpstr>Arial</vt:lpstr>
      <vt:lpstr>Noto Sans</vt:lpstr>
      <vt:lpstr>Office 主题​​</vt:lpstr>
      <vt:lpstr>acbs/autobuild/ciel 展望</vt:lpstr>
      <vt:lpstr>当前问题</vt:lpstr>
      <vt:lpstr>解决方法</vt:lpstr>
      <vt:lpstr>摊饼计划</vt:lpstr>
      <vt:lpstr>Thanks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嘟嘟 老</dc:creator>
  <cp:lastModifiedBy>嘟嘟 老</cp:lastModifiedBy>
  <cp:revision>18</cp:revision>
  <dcterms:created xsi:type="dcterms:W3CDTF">2024-02-12T03:46:28Z</dcterms:created>
  <dcterms:modified xsi:type="dcterms:W3CDTF">2024-02-15T05:29:04Z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/>
  </property>
  <property fmtid="{D5CDD505-2E9C-101B-9397-08002B2CF9AE}" pid="3" name="KSOProductBuildVer">
    <vt:lpwstr>2052-11.1.0.11711</vt:lpwstr>
  </property>
</Properties>
</file>