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1414"/>
    <a:srgbClr val="272E31"/>
    <a:srgbClr val="AE1212"/>
    <a:srgbClr val="960000"/>
    <a:srgbClr val="FFF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>
        <p:scale>
          <a:sx n="86" d="100"/>
          <a:sy n="86" d="100"/>
        </p:scale>
        <p:origin x="3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17778" y="1726214"/>
            <a:ext cx="9144000" cy="1632342"/>
          </a:xfrm>
        </p:spPr>
        <p:txBody>
          <a:bodyPr anchor="b">
            <a:normAutofit/>
          </a:bodyPr>
          <a:lstStyle>
            <a:lvl1pPr algn="ctr">
              <a:defRPr sz="4800" b="1" baseline="0">
                <a:solidFill>
                  <a:srgbClr val="272E31"/>
                </a:solidFill>
                <a:latin typeface="+mj-lt"/>
                <a:ea typeface="Noto Sans SC" panose="020B0200000000000000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17778" y="3499444"/>
            <a:ext cx="9144000" cy="824346"/>
          </a:xfrm>
        </p:spPr>
        <p:txBody>
          <a:bodyPr anchor="t"/>
          <a:lstStyle>
            <a:lvl1pPr marL="0" indent="0" algn="ctr">
              <a:buNone/>
              <a:defRPr sz="2400" baseline="0">
                <a:solidFill>
                  <a:srgbClr val="272E31"/>
                </a:solidFill>
                <a:latin typeface="+mj-lt"/>
                <a:ea typeface="Noto Sans SC" panose="020B0200000000000000" pitchFamily="3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pic>
        <p:nvPicPr>
          <p:cNvPr id="8" name="图形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517375" y="4996857"/>
            <a:ext cx="720000" cy="720000"/>
          </a:xfrm>
          <a:prstGeom prst="rect">
            <a:avLst/>
          </a:prstGeom>
        </p:spPr>
      </p:pic>
      <p:cxnSp>
        <p:nvCxnSpPr>
          <p:cNvPr id="6" name="直接连接符 5"/>
          <p:cNvCxnSpPr/>
          <p:nvPr userDrawn="1"/>
        </p:nvCxnSpPr>
        <p:spPr>
          <a:xfrm>
            <a:off x="1524000" y="4732713"/>
            <a:ext cx="9144000" cy="0"/>
          </a:xfrm>
          <a:prstGeom prst="line">
            <a:avLst/>
          </a:prstGeom>
          <a:ln w="19050">
            <a:solidFill>
              <a:srgbClr val="8A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 userDrawn="1"/>
        </p:nvSpPr>
        <p:spPr>
          <a:xfrm>
            <a:off x="2341880" y="4884420"/>
            <a:ext cx="2529205" cy="84518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zh-CN" altLang="en-US" sz="4800" kern="0" spc="-1000" dirty="0">
                <a:solidFill>
                  <a:srgbClr val="8A1414"/>
                </a:solidFill>
                <a:uFillTx/>
                <a:latin typeface="演示悠然小楷" panose="00000500000000000000" pitchFamily="2" charset="-122"/>
                <a:ea typeface="演示悠然小楷" panose="00000500000000000000" pitchFamily="2" charset="-122"/>
              </a:rPr>
              <a:t>甲辰烙饼会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 b="1">
                <a:solidFill>
                  <a:srgbClr val="272E3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272E31"/>
                </a:solidFill>
              </a:defRPr>
            </a:lvl1pPr>
            <a:lvl2pPr>
              <a:defRPr>
                <a:solidFill>
                  <a:srgbClr val="272E31"/>
                </a:solidFill>
              </a:defRPr>
            </a:lvl2pPr>
            <a:lvl3pPr>
              <a:defRPr>
                <a:solidFill>
                  <a:srgbClr val="272E31"/>
                </a:solidFill>
              </a:defRPr>
            </a:lvl3pPr>
            <a:lvl4pPr>
              <a:defRPr>
                <a:solidFill>
                  <a:srgbClr val="272E31"/>
                </a:solidFill>
              </a:defRPr>
            </a:lvl4pPr>
            <a:lvl5pPr>
              <a:defRPr>
                <a:solidFill>
                  <a:srgbClr val="272E31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5D869-A30C-4509-8B8E-1BC4703629AC}" type="datetimeFigureOut">
              <a:rPr lang="zh-CN" altLang="en-US" smtClean="0"/>
              <a:t>2024/2/14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7E7CD-56C5-4122-9B34-3119DA930BCD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形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519853" y="5466109"/>
            <a:ext cx="4686300" cy="15144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272E31"/>
          </a:solidFill>
          <a:latin typeface="+mj-lt"/>
          <a:ea typeface="Noto Sans SC" panose="020B0200000000000000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80604020202020204" pitchFamily="34" charset="0"/>
        <a:buChar char="•"/>
        <a:defRPr sz="2800" kern="1200" baseline="0">
          <a:solidFill>
            <a:srgbClr val="272E31"/>
          </a:solidFill>
          <a:latin typeface="+mj-lt"/>
          <a:ea typeface="Noto Sans SC" panose="020B0200000000000000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80604020202020204" pitchFamily="34" charset="0"/>
        <a:buChar char="•"/>
        <a:defRPr sz="2400" kern="1200" baseline="0">
          <a:solidFill>
            <a:srgbClr val="272E31"/>
          </a:solidFill>
          <a:latin typeface="+mj-lt"/>
          <a:ea typeface="Noto Sans SC" panose="020B0200000000000000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80604020202020204" pitchFamily="34" charset="0"/>
        <a:buChar char="•"/>
        <a:defRPr sz="2000" kern="1200" baseline="0">
          <a:solidFill>
            <a:srgbClr val="272E31"/>
          </a:solidFill>
          <a:latin typeface="+mj-lt"/>
          <a:ea typeface="Noto Sans SC" panose="020B0200000000000000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80604020202020204" pitchFamily="34" charset="0"/>
        <a:buChar char="•"/>
        <a:defRPr sz="1800" kern="1200" baseline="0">
          <a:solidFill>
            <a:srgbClr val="272E31"/>
          </a:solidFill>
          <a:latin typeface="+mj-lt"/>
          <a:ea typeface="Noto Sans SC" panose="020B0200000000000000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80604020202020204" pitchFamily="34" charset="0"/>
        <a:buChar char="•"/>
        <a:defRPr sz="1800" kern="1200" baseline="0">
          <a:solidFill>
            <a:srgbClr val="272E31"/>
          </a:solidFill>
          <a:latin typeface="+mj-lt"/>
          <a:ea typeface="Noto Sans SC" panose="020B0200000000000000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libili.com/video/BV1Fy42187r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AOSC Deploykit </a:t>
            </a:r>
            <a:r>
              <a:rPr lang="zh-CN" altLang="en-US" dirty="0" err="1"/>
              <a:t>新式安装器及小熊猫包管理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宇宙眼镜人</a:t>
            </a:r>
            <a:r>
              <a:rPr lang="en-US" altLang="zh-CN" dirty="0"/>
              <a:t> / sakiiily@aosc.io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Deploykit v2.0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前后端分离</a:t>
            </a:r>
          </a:p>
          <a:p>
            <a:pPr lvl="1"/>
            <a:r>
              <a:rPr lang="zh-CN" altLang="en-US" dirty="0"/>
              <a:t>后端</a:t>
            </a:r>
            <a:r>
              <a:rPr lang="en-US" altLang="zh-CN" dirty="0"/>
              <a:t>——D-Bus </a:t>
            </a:r>
            <a:r>
              <a:rPr lang="zh-CN" altLang="en-US" dirty="0"/>
              <a:t>服务器</a:t>
            </a:r>
          </a:p>
          <a:p>
            <a:pPr lvl="1"/>
            <a:r>
              <a:rPr lang="zh-CN" altLang="en-US" dirty="0"/>
              <a:t>前端</a:t>
            </a:r>
            <a:r>
              <a:rPr lang="en-US" altLang="zh-CN" dirty="0"/>
              <a:t>——</a:t>
            </a:r>
            <a:r>
              <a:rPr lang="zh-CN" altLang="en-US" dirty="0"/>
              <a:t>网页科技（</a:t>
            </a:r>
            <a:r>
              <a:rPr lang="en-US" altLang="zh-CN" dirty="0"/>
              <a:t>Tauri + Vue3</a:t>
            </a:r>
            <a:r>
              <a:rPr lang="zh-CN" altLang="en-US" dirty="0"/>
              <a:t>）</a:t>
            </a:r>
          </a:p>
          <a:p>
            <a:pPr lvl="2"/>
            <a:r>
              <a:rPr lang="zh-CN" altLang="en-US" sz="2000" dirty="0"/>
              <a:t>界面细节、本地化更加容易处理了</a:t>
            </a:r>
            <a:endParaRPr lang="zh-CN" altLang="en-US" dirty="0"/>
          </a:p>
          <a:p>
            <a:pPr lvl="1"/>
            <a:r>
              <a:rPr lang="zh-CN" altLang="en-US" dirty="0"/>
              <a:t>好处</a:t>
            </a:r>
          </a:p>
          <a:p>
            <a:pPr lvl="2"/>
            <a:r>
              <a:rPr lang="zh-CN" altLang="en-US" dirty="0"/>
              <a:t>稳定、安全</a:t>
            </a:r>
            <a:endParaRPr lang="en-US" altLang="zh-C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4565" y="2766060"/>
            <a:ext cx="10515600" cy="1325563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u="sng">
                <a:ln/>
                <a:solidFill>
                  <a:schemeClr val="tx1"/>
                </a:solidFill>
                <a:effectLst/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xmlns="" val="272E31"/>
                      <wpsdc:folHlinkClr xmlns:wpsdc="http://www.wps.cn/officeDocument/2017/drawingmlCustomData" xmlns="" val="272E31"/>
                      <wpsdc:hlinkUnderline xmlns:wpsdc="http://www.wps.cn/officeDocument/2017/drawingmlCustomData" xmlns="" val="1"/>
                    </a:ext>
                  </a:extLst>
                </a:hlinkClick>
              </a:rPr>
              <a:t>Demo</a:t>
            </a:r>
            <a:endParaRPr lang="en-US" altLang="zh-CN" u="sng">
              <a:ln/>
              <a:solidFill>
                <a:schemeClr val="tx1"/>
              </a:solidFill>
              <a:effectLst/>
              <a:hlinkClick r:id="rId2" action="ppaction://hlinkfile">
                <a:extLst>
                  <a:ext uri="{DAF060AB-1E55-43B9-8AAB-6FB025537F2F}">
                    <wpsdc:hlinkClr xmlns:wpsdc="http://www.wps.cn/officeDocument/2017/drawingmlCustomData" xmlns="" val="272E31"/>
                    <wpsdc:folHlinkClr xmlns:wpsdc="http://www.wps.cn/officeDocument/2017/drawingmlCustomData" xmlns="" val="272E31"/>
                    <wpsdc:hlinkUnderline xmlns:wpsdc="http://www.wps.cn/officeDocument/2017/drawingmlCustomData" xmlns="" val="1"/>
                  </a:ext>
                </a:extLst>
              </a:hlinkClick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oma v1.3.0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更新组合包（</a:t>
            </a:r>
            <a:r>
              <a:rPr lang="en-US" altLang="zh-CN"/>
              <a:t>Survey</a:t>
            </a:r>
            <a:r>
              <a:rPr lang="zh-CN" altLang="en-US"/>
              <a:t>）简要</a:t>
            </a:r>
          </a:p>
          <a:p>
            <a:r>
              <a:rPr lang="en-US" altLang="zh-CN"/>
              <a:t>TUI </a:t>
            </a:r>
            <a:r>
              <a:rPr lang="zh-CN" altLang="en-US"/>
              <a:t>界面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3420" y="1252855"/>
            <a:ext cx="8265160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C1900E-5E3E-3C60-79E3-689E5F0AF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09450"/>
          </a:xfrm>
        </p:spPr>
        <p:txBody>
          <a:bodyPr anchor="b">
            <a:normAutofit/>
          </a:bodyPr>
          <a:lstStyle/>
          <a:p>
            <a:r>
              <a:rPr lang="en-US" altLang="zh-CN" sz="7200" dirty="0"/>
              <a:t>Thanks</a:t>
            </a:r>
            <a:endParaRPr lang="zh-CN" altLang="en-US" sz="7200" dirty="0"/>
          </a:p>
        </p:txBody>
      </p:sp>
    </p:spTree>
    <p:extLst>
      <p:ext uri="{BB962C8B-B14F-4D97-AF65-F5344CB8AC3E}">
        <p14:creationId xmlns:p14="http://schemas.microsoft.com/office/powerpoint/2010/main" val="1430452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Noto Sans"/>
        <a:ea typeface="Noto Sans SC"/>
        <a:cs typeface=""/>
      </a:majorFont>
      <a:minorFont>
        <a:latin typeface="Noto Sans"/>
        <a:ea typeface="Noto Sans S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61</Words>
  <Application>Microsoft Office PowerPoint</Application>
  <PresentationFormat>宽屏</PresentationFormat>
  <Paragraphs>14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演示悠然小楷</vt:lpstr>
      <vt:lpstr>Arial</vt:lpstr>
      <vt:lpstr>Noto Sans</vt:lpstr>
      <vt:lpstr>Office 主题​​</vt:lpstr>
      <vt:lpstr>AOSC Deploykit 新式安装器及小熊猫包管理</vt:lpstr>
      <vt:lpstr>Deploykit v2.0</vt:lpstr>
      <vt:lpstr>Demo</vt:lpstr>
      <vt:lpstr>oma v1.3.0</vt:lpstr>
      <vt:lpstr>PowerPoint 演示文稿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嘟嘟 老</dc:creator>
  <cp:lastModifiedBy>嘟嘟 老</cp:lastModifiedBy>
  <cp:revision>27</cp:revision>
  <dcterms:created xsi:type="dcterms:W3CDTF">2024-02-14T15:36:52Z</dcterms:created>
  <dcterms:modified xsi:type="dcterms:W3CDTF">2024-02-14T15:45:50Z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2052-11.1.0.11711</vt:lpwstr>
  </property>
</Properties>
</file>